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67" r:id="rId5"/>
    <p:sldId id="268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3" userDrawn="1">
          <p15:clr>
            <a:srgbClr val="A4A3A4"/>
          </p15:clr>
        </p15:guide>
        <p15:guide id="4" orient="horz" pos="896" userDrawn="1">
          <p15:clr>
            <a:srgbClr val="A4A3A4"/>
          </p15:clr>
        </p15:guide>
        <p15:guide id="5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2929"/>
    <a:srgbClr val="F5D283"/>
    <a:srgbClr val="C50303"/>
    <a:srgbClr val="B50615"/>
    <a:srgbClr val="39AAEC"/>
    <a:srgbClr val="F3C86A"/>
    <a:srgbClr val="FB3109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126"/>
      </p:cViewPr>
      <p:guideLst>
        <p:guide orient="horz" pos="2160"/>
        <p:guide pos="3840"/>
        <p:guide pos="733"/>
        <p:guide orient="horz" pos="896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74A0E-2C81-4A5C-919E-5BB1EABC7375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A5FBF-74D5-481A-8FCF-69E0C4E4C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87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A5FBF-74D5-481A-8FCF-69E0C4E4C2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A5FBF-74D5-481A-8FCF-69E0C4E4C2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1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712FD-25B1-4B10-9B8C-E3DC4F0AF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EC5B14-E602-4A8E-BE7E-C93751565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245815-9305-481D-A939-C9F4393D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C7EA26-7242-436C-A8A4-B919CF2D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568F8-874C-470F-BE55-7E445779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63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105A-A059-4E2B-8D96-9FB0A09B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541351-3D8D-4379-8215-69A5F17C9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86E3AB-8F01-4176-A63E-848E8BEC3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3B2116-00FA-45C4-AD89-F66DEBE8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9EE216-7C5A-4814-B2D0-8842F35D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60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BC67A7-E70A-4D56-8A62-5E32514ED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585985-8A0D-4F5D-9BA0-30FB8294A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994743-A4A0-444C-A1FD-69EF1237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E28AA9-EFA3-47EC-8B3A-E5029CE8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46A1B-0EA2-4650-B938-C1E51752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5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9A37C-3192-494E-BDF7-FC540B5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22CD5-782A-4B4C-A291-C2266935B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560B78-B6D0-448E-95E0-E30DFA4F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1F09D0-CBF3-423E-AC18-30D0659E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2A16AD-8D52-47A0-9A89-84F640C1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7518A-6F0D-4206-AF95-141EF29B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0C3434-8058-4655-9C55-50C48B991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B854C-0C5B-41F2-9F52-77C24BE1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287D77-58A2-4A82-A0EB-DF2217BF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604C50-D443-4923-BD88-07702F7C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53E19-B94C-4457-A89D-AF7D3799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01D35-C6CE-4BD7-87F3-3FDE68478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7C8622-0FE2-4D38-B37A-CA0FC083A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93D9AB-D751-4272-887C-3EC630E5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F0654E-6A3E-431C-8E84-523F5E5C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5B74B4-19CE-4254-9EE5-5BFD5F89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71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66D38-895A-4A4A-AF5D-9F421D7D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440406-1BA5-4651-BE4B-1D732490E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8B2B7-347C-4BFC-B555-BCDF59384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AE8018-089E-4930-873D-6B1263AEB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AD300B-ABAE-4E8B-ACC5-DF9F0CCE8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4ACAEE-6B7A-4E6D-8D04-F0FC5CC5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EE7D49-D61A-474B-9460-1CDF0744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C3CC65-E73C-4C24-BADD-8A84A2BC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54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EBA25-AB55-442A-B092-4527F2BD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FA6F7C-B453-4687-B9BC-1F001DB0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78964E-0B4B-4710-93F7-9718065C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25D1A1-5435-49DE-93C7-6A10F34E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73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2CA5F2-AF57-4721-A91A-58696142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6B823C-DF26-4EA6-A771-F3E67194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30AEAD-3297-408D-AC0B-B9D016C4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05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8D6C-A3B4-4E25-A44D-B2AF72A9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9CA34-C268-477C-852C-452B8072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3F50C9-F8B8-48FA-8F0C-C9622E3F6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103462-10AE-4DC9-9429-DBE32015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4128FA-E8F8-4E4C-A1B0-6ADE64E9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E6577C-068F-4FE4-9EB5-A1FAA973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87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037EC-73CD-4233-BE47-C8FE1B32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A375EE-2669-4F2A-9E12-54A0D46DA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BA7519-AD9E-417F-90A1-7DEE9ED77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3064F8-E715-4DC2-889A-A6582DBA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DBA805-EA82-449F-A501-8D1EAE692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B02402-7D04-4D89-BC71-C7E663CE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23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6B073E-F600-41A5-9F33-5C164875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D9B525-316C-4422-9B98-F1B093269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252028-A982-40C4-800C-AC50FD203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30AAE-C837-47F2-A214-6EA23258A71C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429198-4FD8-4707-AC82-76ACB0AAB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A04E53-E497-46CB-B76C-7B9611F36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78091-5A74-4A55-B9A8-A87A0901D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75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3C8846-C7F0-4179-B56B-7F4C1174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C15AE3-6BA5-4BCC-A47C-92ED6D6176E8}"/>
              </a:ext>
            </a:extLst>
          </p:cNvPr>
          <p:cNvSpPr txBox="1"/>
          <p:nvPr/>
        </p:nvSpPr>
        <p:spPr>
          <a:xfrm>
            <a:off x="2797659" y="2102366"/>
            <a:ext cx="6596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E12929"/>
                </a:solidFill>
              </a:rPr>
              <a:t>党政风</a:t>
            </a:r>
            <a:r>
              <a:rPr lang="en-US" altLang="zh-CN" sz="7200" b="1" dirty="0">
                <a:solidFill>
                  <a:srgbClr val="E12929"/>
                </a:solidFill>
              </a:rPr>
              <a:t>PPT</a:t>
            </a:r>
            <a:r>
              <a:rPr lang="zh-CN" altLang="en-US" sz="7200" b="1" dirty="0">
                <a:solidFill>
                  <a:srgbClr val="E12929"/>
                </a:solidFill>
              </a:rPr>
              <a:t>模板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A9CC72-8786-484B-A99A-A95884DA43C1}"/>
              </a:ext>
            </a:extLst>
          </p:cNvPr>
          <p:cNvGrpSpPr/>
          <p:nvPr/>
        </p:nvGrpSpPr>
        <p:grpSpPr>
          <a:xfrm>
            <a:off x="3714415" y="3407343"/>
            <a:ext cx="4763170" cy="733466"/>
            <a:chOff x="4122105" y="3470122"/>
            <a:chExt cx="3947790" cy="60790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274057BA-5871-4F21-8C49-B7A2E8972A88}"/>
                </a:ext>
              </a:extLst>
            </p:cNvPr>
            <p:cNvSpPr/>
            <p:nvPr/>
          </p:nvSpPr>
          <p:spPr>
            <a:xfrm>
              <a:off x="4257724" y="3579580"/>
              <a:ext cx="3676553" cy="388993"/>
            </a:xfrm>
            <a:prstGeom prst="parallelogram">
              <a:avLst>
                <a:gd name="adj" fmla="val 50962"/>
              </a:avLst>
            </a:prstGeom>
            <a:solidFill>
              <a:srgbClr val="E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939D24A-2EDC-4F1C-BF84-3EEB0A08AB64}"/>
                </a:ext>
              </a:extLst>
            </p:cNvPr>
            <p:cNvGrpSpPr/>
            <p:nvPr/>
          </p:nvGrpSpPr>
          <p:grpSpPr>
            <a:xfrm>
              <a:off x="4122105" y="3470122"/>
              <a:ext cx="3947790" cy="607908"/>
              <a:chOff x="4126847" y="3470122"/>
              <a:chExt cx="3947790" cy="607908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511FDF36-621B-409D-8879-63FD4658D41C}"/>
                  </a:ext>
                </a:extLst>
              </p:cNvPr>
              <p:cNvGrpSpPr/>
              <p:nvPr/>
            </p:nvGrpSpPr>
            <p:grpSpPr>
              <a:xfrm>
                <a:off x="4126847" y="3470122"/>
                <a:ext cx="837538" cy="607908"/>
                <a:chOff x="4126847" y="3470122"/>
                <a:chExt cx="837538" cy="607908"/>
              </a:xfrm>
            </p:grpSpPr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5CD31FA-469A-4D8F-832E-702E47361854}"/>
                    </a:ext>
                  </a:extLst>
                </p:cNvPr>
                <p:cNvSpPr/>
                <p:nvPr/>
              </p:nvSpPr>
              <p:spPr>
                <a:xfrm flipH="1" flipV="1">
                  <a:off x="4126847" y="3495438"/>
                  <a:ext cx="656123" cy="582592"/>
                </a:xfrm>
                <a:custGeom>
                  <a:avLst/>
                  <a:gdLst>
                    <a:gd name="connsiteX0" fmla="*/ 0 w 589280"/>
                    <a:gd name="connsiteY0" fmla="*/ 523240 h 523240"/>
                    <a:gd name="connsiteX1" fmla="*/ 330200 w 589280"/>
                    <a:gd name="connsiteY1" fmla="*/ 523240 h 523240"/>
                    <a:gd name="connsiteX2" fmla="*/ 589280 w 589280"/>
                    <a:gd name="connsiteY2" fmla="*/ 0 h 5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9280" h="523240">
                      <a:moveTo>
                        <a:pt x="0" y="523240"/>
                      </a:moveTo>
                      <a:lnTo>
                        <a:pt x="330200" y="523240"/>
                      </a:lnTo>
                      <a:lnTo>
                        <a:pt x="589280" y="0"/>
                      </a:lnTo>
                    </a:path>
                  </a:pathLst>
                </a:cu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5B773CE7-0D39-42A6-BC8E-AF336494B522}"/>
                    </a:ext>
                  </a:extLst>
                </p:cNvPr>
                <p:cNvGrpSpPr/>
                <p:nvPr/>
              </p:nvGrpSpPr>
              <p:grpSpPr>
                <a:xfrm>
                  <a:off x="4782969" y="3470122"/>
                  <a:ext cx="181416" cy="47627"/>
                  <a:chOff x="1542554" y="496254"/>
                  <a:chExt cx="181416" cy="47627"/>
                </a:xfrm>
              </p:grpSpPr>
              <p:sp>
                <p:nvSpPr>
                  <p:cNvPr id="52" name="等腰三角形 51">
                    <a:extLst>
                      <a:ext uri="{FF2B5EF4-FFF2-40B4-BE49-F238E27FC236}">
                        <a16:creationId xmlns:a16="http://schemas.microsoft.com/office/drawing/2014/main" id="{5BEAD230-EA6E-43CF-98B4-46DA1D78686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79631" y="499541"/>
                    <a:ext cx="47624" cy="41055"/>
                  </a:xfrm>
                  <a:prstGeom prst="triangle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032D3C3E-34DA-4317-838C-6330D1DAC9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39270" y="499538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ECB583BA-7E86-4E9C-908D-582F004E24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05969" y="499539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8F643B86-AC35-4CDE-8152-3E1BDD6E0ED0}"/>
                  </a:ext>
                </a:extLst>
              </p:cNvPr>
              <p:cNvGrpSpPr/>
              <p:nvPr/>
            </p:nvGrpSpPr>
            <p:grpSpPr>
              <a:xfrm rot="10800000">
                <a:off x="7237099" y="3470122"/>
                <a:ext cx="837538" cy="607908"/>
                <a:chOff x="4126847" y="3470122"/>
                <a:chExt cx="837538" cy="607908"/>
              </a:xfrm>
            </p:grpSpPr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E715A6EE-54F0-4E93-9FC9-571B8287291C}"/>
                    </a:ext>
                  </a:extLst>
                </p:cNvPr>
                <p:cNvSpPr/>
                <p:nvPr/>
              </p:nvSpPr>
              <p:spPr>
                <a:xfrm flipH="1" flipV="1">
                  <a:off x="4126847" y="3495438"/>
                  <a:ext cx="656123" cy="582592"/>
                </a:xfrm>
                <a:custGeom>
                  <a:avLst/>
                  <a:gdLst>
                    <a:gd name="connsiteX0" fmla="*/ 0 w 589280"/>
                    <a:gd name="connsiteY0" fmla="*/ 523240 h 523240"/>
                    <a:gd name="connsiteX1" fmla="*/ 330200 w 589280"/>
                    <a:gd name="connsiteY1" fmla="*/ 523240 h 523240"/>
                    <a:gd name="connsiteX2" fmla="*/ 589280 w 589280"/>
                    <a:gd name="connsiteY2" fmla="*/ 0 h 5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9280" h="523240">
                      <a:moveTo>
                        <a:pt x="0" y="523240"/>
                      </a:moveTo>
                      <a:lnTo>
                        <a:pt x="330200" y="523240"/>
                      </a:lnTo>
                      <a:lnTo>
                        <a:pt x="589280" y="0"/>
                      </a:lnTo>
                    </a:path>
                  </a:pathLst>
                </a:cu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55A86137-9335-48D2-8DA3-3F3C324F5BA4}"/>
                    </a:ext>
                  </a:extLst>
                </p:cNvPr>
                <p:cNvGrpSpPr/>
                <p:nvPr/>
              </p:nvGrpSpPr>
              <p:grpSpPr>
                <a:xfrm>
                  <a:off x="4782969" y="3470122"/>
                  <a:ext cx="181416" cy="47627"/>
                  <a:chOff x="1542554" y="496254"/>
                  <a:chExt cx="181416" cy="47627"/>
                </a:xfrm>
              </p:grpSpPr>
              <p:sp>
                <p:nvSpPr>
                  <p:cNvPr id="60" name="等腰三角形 59">
                    <a:extLst>
                      <a:ext uri="{FF2B5EF4-FFF2-40B4-BE49-F238E27FC236}">
                        <a16:creationId xmlns:a16="http://schemas.microsoft.com/office/drawing/2014/main" id="{E4F8EE66-C916-45D1-B165-517B0A081A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79631" y="499541"/>
                    <a:ext cx="47624" cy="41055"/>
                  </a:xfrm>
                  <a:prstGeom prst="triangle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7BD11C45-DFD5-447F-913A-0B35B9AC3B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39270" y="499538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91E6FF72-C75F-4F69-94A2-4A4B2505FF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05969" y="499539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8FE1C9F-62C1-4B7D-958D-44DFA09D513B}"/>
              </a:ext>
            </a:extLst>
          </p:cNvPr>
          <p:cNvSpPr txBox="1"/>
          <p:nvPr/>
        </p:nvSpPr>
        <p:spPr>
          <a:xfrm>
            <a:off x="4964922" y="358941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5D283"/>
                </a:solidFill>
              </a:rPr>
              <a:t>请在这里输入副标题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288147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5E59F6-4DA7-4118-B25E-22206098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AF4D3809-083D-4C04-A2F8-92F8B01679FE}"/>
              </a:ext>
            </a:extLst>
          </p:cNvPr>
          <p:cNvSpPr/>
          <p:nvPr/>
        </p:nvSpPr>
        <p:spPr>
          <a:xfrm>
            <a:off x="750418" y="619889"/>
            <a:ext cx="4515805" cy="599250"/>
          </a:xfrm>
          <a:prstGeom prst="parallelogram">
            <a:avLst>
              <a:gd name="adj" fmla="val 50962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5298C2-4A09-405F-A60D-2F91E2CC33CF}"/>
              </a:ext>
            </a:extLst>
          </p:cNvPr>
          <p:cNvSpPr/>
          <p:nvPr/>
        </p:nvSpPr>
        <p:spPr>
          <a:xfrm flipH="1" flipV="1">
            <a:off x="-28575" y="520067"/>
            <a:ext cx="1571128" cy="897492"/>
          </a:xfrm>
          <a:custGeom>
            <a:avLst/>
            <a:gdLst>
              <a:gd name="connsiteX0" fmla="*/ 0 w 589280"/>
              <a:gd name="connsiteY0" fmla="*/ 523240 h 523240"/>
              <a:gd name="connsiteX1" fmla="*/ 330200 w 589280"/>
              <a:gd name="connsiteY1" fmla="*/ 523240 h 523240"/>
              <a:gd name="connsiteX2" fmla="*/ 589280 w 589280"/>
              <a:gd name="connsiteY2" fmla="*/ 0 h 523240"/>
              <a:gd name="connsiteX0" fmla="*/ 0 w 608842"/>
              <a:gd name="connsiteY0" fmla="*/ 561958 h 561958"/>
              <a:gd name="connsiteX1" fmla="*/ 330200 w 608842"/>
              <a:gd name="connsiteY1" fmla="*/ 561958 h 561958"/>
              <a:gd name="connsiteX2" fmla="*/ 589280 w 608842"/>
              <a:gd name="connsiteY2" fmla="*/ 38718 h 561958"/>
              <a:gd name="connsiteX3" fmla="*/ 590560 w 608842"/>
              <a:gd name="connsiteY3" fmla="*/ 38857 h 561958"/>
              <a:gd name="connsiteX0" fmla="*/ 0 w 911529"/>
              <a:gd name="connsiteY0" fmla="*/ 562840 h 562840"/>
              <a:gd name="connsiteX1" fmla="*/ 330200 w 911529"/>
              <a:gd name="connsiteY1" fmla="*/ 562840 h 562840"/>
              <a:gd name="connsiteX2" fmla="*/ 589280 w 911529"/>
              <a:gd name="connsiteY2" fmla="*/ 39600 h 562840"/>
              <a:gd name="connsiteX3" fmla="*/ 911529 w 911529"/>
              <a:gd name="connsiteY3" fmla="*/ 36407 h 562840"/>
              <a:gd name="connsiteX0" fmla="*/ 0 w 911529"/>
              <a:gd name="connsiteY0" fmla="*/ 526433 h 526433"/>
              <a:gd name="connsiteX1" fmla="*/ 330200 w 911529"/>
              <a:gd name="connsiteY1" fmla="*/ 526433 h 526433"/>
              <a:gd name="connsiteX2" fmla="*/ 589280 w 911529"/>
              <a:gd name="connsiteY2" fmla="*/ 3193 h 526433"/>
              <a:gd name="connsiteX3" fmla="*/ 911529 w 911529"/>
              <a:gd name="connsiteY3" fmla="*/ 0 h 526433"/>
              <a:gd name="connsiteX0" fmla="*/ 0 w 915971"/>
              <a:gd name="connsiteY0" fmla="*/ 523240 h 523240"/>
              <a:gd name="connsiteX1" fmla="*/ 330200 w 915971"/>
              <a:gd name="connsiteY1" fmla="*/ 523240 h 523240"/>
              <a:gd name="connsiteX2" fmla="*/ 589280 w 915971"/>
              <a:gd name="connsiteY2" fmla="*/ 0 h 523240"/>
              <a:gd name="connsiteX3" fmla="*/ 915971 w 915971"/>
              <a:gd name="connsiteY3" fmla="*/ 1249 h 5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971" h="523240">
                <a:moveTo>
                  <a:pt x="0" y="523240"/>
                </a:moveTo>
                <a:lnTo>
                  <a:pt x="330200" y="523240"/>
                </a:lnTo>
                <a:lnTo>
                  <a:pt x="589280" y="0"/>
                </a:lnTo>
                <a:lnTo>
                  <a:pt x="915971" y="1249"/>
                </a:lnTo>
              </a:path>
            </a:pathLst>
          </a:cu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0312115-A512-4CF5-9350-75CD76B74BA2}"/>
              </a:ext>
            </a:extLst>
          </p:cNvPr>
          <p:cNvSpPr txBox="1"/>
          <p:nvPr/>
        </p:nvSpPr>
        <p:spPr>
          <a:xfrm>
            <a:off x="1077175" y="688682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D283"/>
                </a:solidFill>
              </a:rPr>
              <a:t>目录 </a:t>
            </a:r>
            <a:r>
              <a:rPr lang="en-US" altLang="zh-CN" sz="2400" b="1" dirty="0">
                <a:solidFill>
                  <a:srgbClr val="F5D283"/>
                </a:solidFill>
              </a:rPr>
              <a:t>/ CONTENTS</a:t>
            </a:r>
            <a:endParaRPr lang="zh-CN" altLang="en-US" sz="2400" b="1" dirty="0">
              <a:solidFill>
                <a:srgbClr val="F5D283"/>
              </a:solidFill>
            </a:endParaRP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CEE25E5B-061E-4A42-A49F-5AD77572E172}"/>
              </a:ext>
            </a:extLst>
          </p:cNvPr>
          <p:cNvSpPr/>
          <p:nvPr/>
        </p:nvSpPr>
        <p:spPr>
          <a:xfrm>
            <a:off x="4993732" y="619889"/>
            <a:ext cx="544982" cy="599250"/>
          </a:xfrm>
          <a:prstGeom prst="parallelogram">
            <a:avLst>
              <a:gd name="adj" fmla="val 56205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1BF82B1A-A652-4A5E-B069-67206D2E3D7C}"/>
              </a:ext>
            </a:extLst>
          </p:cNvPr>
          <p:cNvSpPr/>
          <p:nvPr/>
        </p:nvSpPr>
        <p:spPr>
          <a:xfrm>
            <a:off x="5266223" y="619889"/>
            <a:ext cx="430706" cy="599250"/>
          </a:xfrm>
          <a:prstGeom prst="parallelogram">
            <a:avLst>
              <a:gd name="adj" fmla="val 72128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305D5BA6-6FE6-488D-8DE6-4D198BD096AF}"/>
              </a:ext>
            </a:extLst>
          </p:cNvPr>
          <p:cNvSpPr/>
          <p:nvPr/>
        </p:nvSpPr>
        <p:spPr>
          <a:xfrm rot="5400000">
            <a:off x="1679631" y="499541"/>
            <a:ext cx="47624" cy="41055"/>
          </a:xfrm>
          <a:prstGeom prst="triangle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797E91-C678-4D73-A7A4-36C897DC4731}"/>
              </a:ext>
            </a:extLst>
          </p:cNvPr>
          <p:cNvSpPr/>
          <p:nvPr/>
        </p:nvSpPr>
        <p:spPr>
          <a:xfrm rot="5400000">
            <a:off x="1539270" y="499538"/>
            <a:ext cx="47624" cy="41055"/>
          </a:xfrm>
          <a:prstGeom prst="rect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BF93018-7ABB-49E4-972B-F20472C31505}"/>
              </a:ext>
            </a:extLst>
          </p:cNvPr>
          <p:cNvSpPr/>
          <p:nvPr/>
        </p:nvSpPr>
        <p:spPr>
          <a:xfrm rot="5400000">
            <a:off x="1605969" y="499539"/>
            <a:ext cx="47624" cy="41055"/>
          </a:xfrm>
          <a:prstGeom prst="rect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BC168D91-65B5-46F9-B8B9-884578D9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2" y="2296130"/>
            <a:ext cx="2908938" cy="28192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5BD96F8-025A-4FB0-A966-83B4FB36825D}"/>
              </a:ext>
            </a:extLst>
          </p:cNvPr>
          <p:cNvSpPr txBox="1"/>
          <p:nvPr/>
        </p:nvSpPr>
        <p:spPr>
          <a:xfrm>
            <a:off x="1440270" y="3640234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5D283"/>
                </a:solidFill>
              </a:defRPr>
            </a:lvl1pPr>
          </a:lstStyle>
          <a:p>
            <a:pPr algn="ctr"/>
            <a:r>
              <a:rPr lang="zh-CN" altLang="en-US" sz="2800">
                <a:solidFill>
                  <a:srgbClr val="E12929"/>
                </a:solidFill>
              </a:rPr>
              <a:t>请输入标题</a:t>
            </a:r>
            <a:endParaRPr lang="en-US" altLang="zh-CN" sz="2800">
              <a:solidFill>
                <a:srgbClr val="E12929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DBE870-865F-4718-A386-F212DD50C2D3}"/>
              </a:ext>
            </a:extLst>
          </p:cNvPr>
          <p:cNvGrpSpPr/>
          <p:nvPr/>
        </p:nvGrpSpPr>
        <p:grpSpPr>
          <a:xfrm>
            <a:off x="1665154" y="3174822"/>
            <a:ext cx="1493495" cy="404346"/>
            <a:chOff x="1743471" y="3174822"/>
            <a:chExt cx="1493495" cy="404346"/>
          </a:xfrm>
        </p:grpSpPr>
        <p:sp>
          <p:nvSpPr>
            <p:cNvPr id="77" name="平行四边形 76">
              <a:extLst>
                <a:ext uri="{FF2B5EF4-FFF2-40B4-BE49-F238E27FC236}">
                  <a16:creationId xmlns:a16="http://schemas.microsoft.com/office/drawing/2014/main" id="{04007694-D26F-4D7A-8D93-3CF456BA141B}"/>
                </a:ext>
              </a:extLst>
            </p:cNvPr>
            <p:cNvSpPr/>
            <p:nvPr/>
          </p:nvSpPr>
          <p:spPr>
            <a:xfrm>
              <a:off x="1794727" y="3235889"/>
              <a:ext cx="1442239" cy="343279"/>
            </a:xfrm>
            <a:prstGeom prst="parallelogram">
              <a:avLst>
                <a:gd name="adj" fmla="val 50962"/>
              </a:avLst>
            </a:prstGeom>
            <a:solidFill>
              <a:srgbClr val="E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C734FCFB-FB49-4FDF-96D1-5236C6EA19DD}"/>
                </a:ext>
              </a:extLst>
            </p:cNvPr>
            <p:cNvGrpSpPr/>
            <p:nvPr/>
          </p:nvGrpSpPr>
          <p:grpSpPr>
            <a:xfrm>
              <a:off x="1743471" y="3174822"/>
              <a:ext cx="554896" cy="402759"/>
              <a:chOff x="4126846" y="3470122"/>
              <a:chExt cx="837539" cy="607882"/>
            </a:xfrm>
          </p:grpSpPr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8F02D0AA-C759-40D3-9707-BF87C1403BEC}"/>
                  </a:ext>
                </a:extLst>
              </p:cNvPr>
              <p:cNvSpPr/>
              <p:nvPr/>
            </p:nvSpPr>
            <p:spPr>
              <a:xfrm flipH="1" flipV="1">
                <a:off x="4126846" y="3495416"/>
                <a:ext cx="656123" cy="582588"/>
              </a:xfrm>
              <a:custGeom>
                <a:avLst/>
                <a:gdLst>
                  <a:gd name="connsiteX0" fmla="*/ 0 w 589280"/>
                  <a:gd name="connsiteY0" fmla="*/ 523240 h 523240"/>
                  <a:gd name="connsiteX1" fmla="*/ 330200 w 589280"/>
                  <a:gd name="connsiteY1" fmla="*/ 523240 h 523240"/>
                  <a:gd name="connsiteX2" fmla="*/ 589280 w 589280"/>
                  <a:gd name="connsiteY2" fmla="*/ 0 h 52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523240">
                    <a:moveTo>
                      <a:pt x="0" y="523240"/>
                    </a:moveTo>
                    <a:lnTo>
                      <a:pt x="330200" y="523240"/>
                    </a:lnTo>
                    <a:lnTo>
                      <a:pt x="589280" y="0"/>
                    </a:lnTo>
                  </a:path>
                </a:pathLst>
              </a:custGeom>
              <a:noFill/>
              <a:ln>
                <a:solidFill>
                  <a:srgbClr val="E129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BA3BAAE8-6396-41EC-B4A1-1BCAB1F3BCCD}"/>
                  </a:ext>
                </a:extLst>
              </p:cNvPr>
              <p:cNvGrpSpPr/>
              <p:nvPr/>
            </p:nvGrpSpPr>
            <p:grpSpPr>
              <a:xfrm>
                <a:off x="4782969" y="3470122"/>
                <a:ext cx="181416" cy="47626"/>
                <a:chOff x="1542554" y="496254"/>
                <a:chExt cx="181416" cy="47627"/>
              </a:xfrm>
            </p:grpSpPr>
            <p:sp>
              <p:nvSpPr>
                <p:cNvPr id="88" name="等腰三角形 87">
                  <a:extLst>
                    <a:ext uri="{FF2B5EF4-FFF2-40B4-BE49-F238E27FC236}">
                      <a16:creationId xmlns:a16="http://schemas.microsoft.com/office/drawing/2014/main" id="{B90108BC-D0D1-4DE0-9712-ED2590426C5C}"/>
                    </a:ext>
                  </a:extLst>
                </p:cNvPr>
                <p:cNvSpPr/>
                <p:nvPr/>
              </p:nvSpPr>
              <p:spPr>
                <a:xfrm rot="5400000">
                  <a:off x="1679631" y="499541"/>
                  <a:ext cx="47624" cy="41055"/>
                </a:xfrm>
                <a:prstGeom prst="triangle">
                  <a:avLst/>
                </a:pr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DA3BA284-2600-4578-AB97-C5860134C7FC}"/>
                    </a:ext>
                  </a:extLst>
                </p:cNvPr>
                <p:cNvSpPr/>
                <p:nvPr/>
              </p:nvSpPr>
              <p:spPr>
                <a:xfrm rot="5400000">
                  <a:off x="1539270" y="499538"/>
                  <a:ext cx="47624" cy="41055"/>
                </a:xfrm>
                <a:prstGeom prst="rect">
                  <a:avLst/>
                </a:pr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820CE792-5681-4CF1-9474-17972D9D238A}"/>
                    </a:ext>
                  </a:extLst>
                </p:cNvPr>
                <p:cNvSpPr/>
                <p:nvPr/>
              </p:nvSpPr>
              <p:spPr>
                <a:xfrm rot="5400000">
                  <a:off x="1605969" y="499539"/>
                  <a:ext cx="47624" cy="41055"/>
                </a:xfrm>
                <a:prstGeom prst="rect">
                  <a:avLst/>
                </a:pr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1449C22-9CDA-4AD8-9330-A2C67D8590AF}"/>
              </a:ext>
            </a:extLst>
          </p:cNvPr>
          <p:cNvSpPr txBox="1"/>
          <p:nvPr/>
        </p:nvSpPr>
        <p:spPr>
          <a:xfrm>
            <a:off x="1977638" y="32536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5D283"/>
                </a:solidFill>
              </a:defRPr>
            </a:lvl1pPr>
          </a:lstStyle>
          <a:p>
            <a:pPr algn="ctr"/>
            <a:r>
              <a:rPr lang="zh-CN" altLang="en-US" sz="1400"/>
              <a:t>第一章节</a:t>
            </a:r>
            <a:endParaRPr lang="en-US" altLang="zh-CN" sz="140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AAAE8CB-F4DD-4772-9535-53B1CF2C9588}"/>
              </a:ext>
            </a:extLst>
          </p:cNvPr>
          <p:cNvGrpSpPr/>
          <p:nvPr/>
        </p:nvGrpSpPr>
        <p:grpSpPr>
          <a:xfrm>
            <a:off x="4641531" y="2296130"/>
            <a:ext cx="2908938" cy="2819236"/>
            <a:chOff x="975812" y="2296130"/>
            <a:chExt cx="2908938" cy="2819236"/>
          </a:xfrm>
        </p:grpSpPr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AF041306-CE65-43F9-9435-058376EFB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12" y="2296130"/>
              <a:ext cx="2908938" cy="2819236"/>
            </a:xfrm>
            <a:prstGeom prst="rect">
              <a:avLst/>
            </a:prstGeom>
          </p:spPr>
        </p:pic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293B674-1F8A-4874-9FF2-9ACB3FEDE27C}"/>
                </a:ext>
              </a:extLst>
            </p:cNvPr>
            <p:cNvSpPr txBox="1"/>
            <p:nvPr/>
          </p:nvSpPr>
          <p:spPr>
            <a:xfrm>
              <a:off x="1440270" y="3640234"/>
              <a:ext cx="1980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5D283"/>
                  </a:solidFill>
                </a:defRPr>
              </a:lvl1pPr>
            </a:lstStyle>
            <a:p>
              <a:pPr algn="ctr"/>
              <a:r>
                <a:rPr lang="zh-CN" altLang="en-US" sz="2800">
                  <a:solidFill>
                    <a:srgbClr val="E12929"/>
                  </a:solidFill>
                </a:rPr>
                <a:t>请输入标题</a:t>
              </a:r>
              <a:endParaRPr lang="en-US" altLang="zh-CN" sz="2800">
                <a:solidFill>
                  <a:srgbClr val="E12929"/>
                </a:solidFill>
              </a:endParaRP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D8EBE90-D17E-4F1A-9C1C-2C933166BFBE}"/>
                </a:ext>
              </a:extLst>
            </p:cNvPr>
            <p:cNvGrpSpPr/>
            <p:nvPr/>
          </p:nvGrpSpPr>
          <p:grpSpPr>
            <a:xfrm>
              <a:off x="1665154" y="3174822"/>
              <a:ext cx="1493495" cy="404346"/>
              <a:chOff x="1743471" y="3174822"/>
              <a:chExt cx="1493495" cy="404346"/>
            </a:xfrm>
          </p:grpSpPr>
          <p:sp>
            <p:nvSpPr>
              <p:cNvPr id="96" name="平行四边形 95">
                <a:extLst>
                  <a:ext uri="{FF2B5EF4-FFF2-40B4-BE49-F238E27FC236}">
                    <a16:creationId xmlns:a16="http://schemas.microsoft.com/office/drawing/2014/main" id="{47218C25-E0E6-48E7-A61B-BCED4132FD03}"/>
                  </a:ext>
                </a:extLst>
              </p:cNvPr>
              <p:cNvSpPr/>
              <p:nvPr/>
            </p:nvSpPr>
            <p:spPr>
              <a:xfrm>
                <a:off x="1794727" y="3235889"/>
                <a:ext cx="1442239" cy="343279"/>
              </a:xfrm>
              <a:prstGeom prst="parallelogram">
                <a:avLst>
                  <a:gd name="adj" fmla="val 50962"/>
                </a:avLst>
              </a:prstGeom>
              <a:solidFill>
                <a:srgbClr val="E1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98EFAAFE-EFE2-4322-90FC-8A062A1D5E10}"/>
                  </a:ext>
                </a:extLst>
              </p:cNvPr>
              <p:cNvGrpSpPr/>
              <p:nvPr/>
            </p:nvGrpSpPr>
            <p:grpSpPr>
              <a:xfrm>
                <a:off x="1743471" y="3174822"/>
                <a:ext cx="554896" cy="402759"/>
                <a:chOff x="4126846" y="3470122"/>
                <a:chExt cx="837539" cy="607882"/>
              </a:xfrm>
            </p:grpSpPr>
            <p:sp>
              <p:nvSpPr>
                <p:cNvPr id="98" name="任意多边形: 形状 97">
                  <a:extLst>
                    <a:ext uri="{FF2B5EF4-FFF2-40B4-BE49-F238E27FC236}">
                      <a16:creationId xmlns:a16="http://schemas.microsoft.com/office/drawing/2014/main" id="{6B94E1E1-3E87-4102-BC8A-070A8C9FD572}"/>
                    </a:ext>
                  </a:extLst>
                </p:cNvPr>
                <p:cNvSpPr/>
                <p:nvPr/>
              </p:nvSpPr>
              <p:spPr>
                <a:xfrm flipH="1" flipV="1">
                  <a:off x="4126846" y="3495416"/>
                  <a:ext cx="656123" cy="582588"/>
                </a:xfrm>
                <a:custGeom>
                  <a:avLst/>
                  <a:gdLst>
                    <a:gd name="connsiteX0" fmla="*/ 0 w 589280"/>
                    <a:gd name="connsiteY0" fmla="*/ 523240 h 523240"/>
                    <a:gd name="connsiteX1" fmla="*/ 330200 w 589280"/>
                    <a:gd name="connsiteY1" fmla="*/ 523240 h 523240"/>
                    <a:gd name="connsiteX2" fmla="*/ 589280 w 589280"/>
                    <a:gd name="connsiteY2" fmla="*/ 0 h 5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9280" h="523240">
                      <a:moveTo>
                        <a:pt x="0" y="523240"/>
                      </a:moveTo>
                      <a:lnTo>
                        <a:pt x="330200" y="523240"/>
                      </a:lnTo>
                      <a:lnTo>
                        <a:pt x="589280" y="0"/>
                      </a:lnTo>
                    </a:path>
                  </a:pathLst>
                </a:cu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4DEC2241-AD12-408F-964D-6C297D30FF21}"/>
                    </a:ext>
                  </a:extLst>
                </p:cNvPr>
                <p:cNvGrpSpPr/>
                <p:nvPr/>
              </p:nvGrpSpPr>
              <p:grpSpPr>
                <a:xfrm>
                  <a:off x="4782969" y="3470122"/>
                  <a:ext cx="181416" cy="47626"/>
                  <a:chOff x="1542554" y="496254"/>
                  <a:chExt cx="181416" cy="47627"/>
                </a:xfrm>
              </p:grpSpPr>
              <p:sp>
                <p:nvSpPr>
                  <p:cNvPr id="100" name="等腰三角形 99">
                    <a:extLst>
                      <a:ext uri="{FF2B5EF4-FFF2-40B4-BE49-F238E27FC236}">
                        <a16:creationId xmlns:a16="http://schemas.microsoft.com/office/drawing/2014/main" id="{DEB9D0C7-79EC-4B47-999B-5F6210A208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79631" y="499541"/>
                    <a:ext cx="47624" cy="41055"/>
                  </a:xfrm>
                  <a:prstGeom prst="triangle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矩形 100">
                    <a:extLst>
                      <a:ext uri="{FF2B5EF4-FFF2-40B4-BE49-F238E27FC236}">
                        <a16:creationId xmlns:a16="http://schemas.microsoft.com/office/drawing/2014/main" id="{7892A0A8-A0BD-4C64-AE62-E400FB2AE2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39270" y="499538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矩形 101">
                    <a:extLst>
                      <a:ext uri="{FF2B5EF4-FFF2-40B4-BE49-F238E27FC236}">
                        <a16:creationId xmlns:a16="http://schemas.microsoft.com/office/drawing/2014/main" id="{6CC6E3B5-84A6-4C0B-9F28-66B367E02E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05969" y="499539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99E04757-631E-4E0B-8272-275BC1B839A1}"/>
                </a:ext>
              </a:extLst>
            </p:cNvPr>
            <p:cNvSpPr txBox="1"/>
            <p:nvPr/>
          </p:nvSpPr>
          <p:spPr>
            <a:xfrm>
              <a:off x="1977639" y="325363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5D283"/>
                  </a:solidFill>
                </a:defRPr>
              </a:lvl1pPr>
            </a:lstStyle>
            <a:p>
              <a:pPr algn="ctr"/>
              <a:r>
                <a:rPr lang="zh-CN" altLang="en-US" sz="1400"/>
                <a:t>第二章节</a:t>
              </a:r>
              <a:endParaRPr lang="en-US" altLang="zh-CN" sz="1400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CC9869F-C791-4BAD-A852-F6F4DC7C339D}"/>
              </a:ext>
            </a:extLst>
          </p:cNvPr>
          <p:cNvGrpSpPr/>
          <p:nvPr/>
        </p:nvGrpSpPr>
        <p:grpSpPr>
          <a:xfrm>
            <a:off x="8307250" y="2296130"/>
            <a:ext cx="2908938" cy="2819236"/>
            <a:chOff x="975812" y="2296130"/>
            <a:chExt cx="2908938" cy="2819236"/>
          </a:xfrm>
        </p:grpSpPr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E2698ABE-7D9E-4E98-920E-9C96AC0A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12" y="2296130"/>
              <a:ext cx="2908938" cy="2819236"/>
            </a:xfrm>
            <a:prstGeom prst="rect">
              <a:avLst/>
            </a:prstGeom>
          </p:spPr>
        </p:pic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193CAD8A-F7BF-48CC-881F-C433BEA27848}"/>
                </a:ext>
              </a:extLst>
            </p:cNvPr>
            <p:cNvSpPr txBox="1"/>
            <p:nvPr/>
          </p:nvSpPr>
          <p:spPr>
            <a:xfrm>
              <a:off x="1440270" y="3640234"/>
              <a:ext cx="1980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5D283"/>
                  </a:solidFill>
                </a:defRPr>
              </a:lvl1pPr>
            </a:lstStyle>
            <a:p>
              <a:pPr algn="ctr"/>
              <a:r>
                <a:rPr lang="zh-CN" altLang="en-US" sz="2800">
                  <a:solidFill>
                    <a:srgbClr val="E12929"/>
                  </a:solidFill>
                </a:rPr>
                <a:t>请输入标题</a:t>
              </a:r>
              <a:endParaRPr lang="en-US" altLang="zh-CN" sz="2800">
                <a:solidFill>
                  <a:srgbClr val="E12929"/>
                </a:solidFill>
              </a:endParaRP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B76982C-FFB9-4E37-B0BD-07EB76BFFF96}"/>
                </a:ext>
              </a:extLst>
            </p:cNvPr>
            <p:cNvGrpSpPr/>
            <p:nvPr/>
          </p:nvGrpSpPr>
          <p:grpSpPr>
            <a:xfrm>
              <a:off x="1665154" y="3174822"/>
              <a:ext cx="1493495" cy="404346"/>
              <a:chOff x="1743471" y="3174822"/>
              <a:chExt cx="1493495" cy="404346"/>
            </a:xfrm>
          </p:grpSpPr>
          <p:sp>
            <p:nvSpPr>
              <p:cNvPr id="108" name="平行四边形 107">
                <a:extLst>
                  <a:ext uri="{FF2B5EF4-FFF2-40B4-BE49-F238E27FC236}">
                    <a16:creationId xmlns:a16="http://schemas.microsoft.com/office/drawing/2014/main" id="{00ED26B0-8B44-4BE5-B623-2B4D3E6EDC54}"/>
                  </a:ext>
                </a:extLst>
              </p:cNvPr>
              <p:cNvSpPr/>
              <p:nvPr/>
            </p:nvSpPr>
            <p:spPr>
              <a:xfrm>
                <a:off x="1794727" y="3235889"/>
                <a:ext cx="1442239" cy="343279"/>
              </a:xfrm>
              <a:prstGeom prst="parallelogram">
                <a:avLst>
                  <a:gd name="adj" fmla="val 50962"/>
                </a:avLst>
              </a:prstGeom>
              <a:solidFill>
                <a:srgbClr val="E1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C1873BC2-EA07-4DE0-ABB0-58991FC511AB}"/>
                  </a:ext>
                </a:extLst>
              </p:cNvPr>
              <p:cNvGrpSpPr/>
              <p:nvPr/>
            </p:nvGrpSpPr>
            <p:grpSpPr>
              <a:xfrm>
                <a:off x="1743471" y="3174822"/>
                <a:ext cx="554896" cy="402759"/>
                <a:chOff x="4126846" y="3470122"/>
                <a:chExt cx="837539" cy="607882"/>
              </a:xfrm>
            </p:grpSpPr>
            <p:sp>
              <p:nvSpPr>
                <p:cNvPr id="110" name="任意多边形: 形状 109">
                  <a:extLst>
                    <a:ext uri="{FF2B5EF4-FFF2-40B4-BE49-F238E27FC236}">
                      <a16:creationId xmlns:a16="http://schemas.microsoft.com/office/drawing/2014/main" id="{B8DEEBB1-265E-4AE9-BD18-42CD574D6EA7}"/>
                    </a:ext>
                  </a:extLst>
                </p:cNvPr>
                <p:cNvSpPr/>
                <p:nvPr/>
              </p:nvSpPr>
              <p:spPr>
                <a:xfrm flipH="1" flipV="1">
                  <a:off x="4126846" y="3495416"/>
                  <a:ext cx="656123" cy="582588"/>
                </a:xfrm>
                <a:custGeom>
                  <a:avLst/>
                  <a:gdLst>
                    <a:gd name="connsiteX0" fmla="*/ 0 w 589280"/>
                    <a:gd name="connsiteY0" fmla="*/ 523240 h 523240"/>
                    <a:gd name="connsiteX1" fmla="*/ 330200 w 589280"/>
                    <a:gd name="connsiteY1" fmla="*/ 523240 h 523240"/>
                    <a:gd name="connsiteX2" fmla="*/ 589280 w 589280"/>
                    <a:gd name="connsiteY2" fmla="*/ 0 h 5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9280" h="523240">
                      <a:moveTo>
                        <a:pt x="0" y="523240"/>
                      </a:moveTo>
                      <a:lnTo>
                        <a:pt x="330200" y="523240"/>
                      </a:lnTo>
                      <a:lnTo>
                        <a:pt x="589280" y="0"/>
                      </a:lnTo>
                    </a:path>
                  </a:pathLst>
                </a:cu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65BA9E70-3F2D-47BD-843E-383889DDF7E9}"/>
                    </a:ext>
                  </a:extLst>
                </p:cNvPr>
                <p:cNvGrpSpPr/>
                <p:nvPr/>
              </p:nvGrpSpPr>
              <p:grpSpPr>
                <a:xfrm>
                  <a:off x="4782969" y="3470122"/>
                  <a:ext cx="181416" cy="47626"/>
                  <a:chOff x="1542554" y="496254"/>
                  <a:chExt cx="181416" cy="47627"/>
                </a:xfrm>
              </p:grpSpPr>
              <p:sp>
                <p:nvSpPr>
                  <p:cNvPr id="112" name="等腰三角形 111">
                    <a:extLst>
                      <a:ext uri="{FF2B5EF4-FFF2-40B4-BE49-F238E27FC236}">
                        <a16:creationId xmlns:a16="http://schemas.microsoft.com/office/drawing/2014/main" id="{9F5C3CED-5FEE-42F4-9B64-C2FF6BD649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79631" y="499541"/>
                    <a:ext cx="47624" cy="41055"/>
                  </a:xfrm>
                  <a:prstGeom prst="triangle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矩形 112">
                    <a:extLst>
                      <a:ext uri="{FF2B5EF4-FFF2-40B4-BE49-F238E27FC236}">
                        <a16:creationId xmlns:a16="http://schemas.microsoft.com/office/drawing/2014/main" id="{C87F45BB-6162-4920-9666-91E4F540EE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39270" y="499538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1869725C-A62B-42BE-9ADA-251BE3BA20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05969" y="499539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C7F82CC5-DA03-4F71-B6BF-CB47EFA697F3}"/>
                </a:ext>
              </a:extLst>
            </p:cNvPr>
            <p:cNvSpPr txBox="1"/>
            <p:nvPr/>
          </p:nvSpPr>
          <p:spPr>
            <a:xfrm>
              <a:off x="1977638" y="325363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5D283"/>
                  </a:solidFill>
                </a:defRPr>
              </a:lvl1pPr>
            </a:lstStyle>
            <a:p>
              <a:pPr algn="ctr"/>
              <a:r>
                <a:rPr lang="zh-CN" altLang="en-US" sz="1400"/>
                <a:t>第三章节</a:t>
              </a:r>
              <a:endParaRPr lang="en-US" altLang="zh-CN" sz="1400"/>
            </a:p>
          </p:txBody>
        </p:sp>
      </p:grpSp>
    </p:spTree>
    <p:extLst>
      <p:ext uri="{BB962C8B-B14F-4D97-AF65-F5344CB8AC3E}">
        <p14:creationId xmlns:p14="http://schemas.microsoft.com/office/powerpoint/2010/main" val="178170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89CB78-66B6-4F2A-B35A-3ABF4352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AF4D3809-083D-4C04-A2F8-92F8B01679FE}"/>
              </a:ext>
            </a:extLst>
          </p:cNvPr>
          <p:cNvSpPr/>
          <p:nvPr/>
        </p:nvSpPr>
        <p:spPr>
          <a:xfrm>
            <a:off x="750418" y="619889"/>
            <a:ext cx="4515805" cy="599250"/>
          </a:xfrm>
          <a:prstGeom prst="parallelogram">
            <a:avLst>
              <a:gd name="adj" fmla="val 50962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0312115-A512-4CF5-9350-75CD76B74BA2}"/>
              </a:ext>
            </a:extLst>
          </p:cNvPr>
          <p:cNvSpPr txBox="1"/>
          <p:nvPr/>
        </p:nvSpPr>
        <p:spPr>
          <a:xfrm>
            <a:off x="1077175" y="68868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D283"/>
                </a:solidFill>
              </a:rPr>
              <a:t>请在这里输入标题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1CE95F0-2DD4-4AC2-9356-76937A917A59}"/>
              </a:ext>
            </a:extLst>
          </p:cNvPr>
          <p:cNvSpPr txBox="1"/>
          <p:nvPr/>
        </p:nvSpPr>
        <p:spPr>
          <a:xfrm>
            <a:off x="1077175" y="128793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请在这里输入副标题</a:t>
            </a: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CEE25E5B-061E-4A42-A49F-5AD77572E172}"/>
              </a:ext>
            </a:extLst>
          </p:cNvPr>
          <p:cNvSpPr/>
          <p:nvPr/>
        </p:nvSpPr>
        <p:spPr>
          <a:xfrm>
            <a:off x="4993732" y="619889"/>
            <a:ext cx="544982" cy="599250"/>
          </a:xfrm>
          <a:prstGeom prst="parallelogram">
            <a:avLst>
              <a:gd name="adj" fmla="val 56205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1BF82B1A-A652-4A5E-B069-67206D2E3D7C}"/>
              </a:ext>
            </a:extLst>
          </p:cNvPr>
          <p:cNvSpPr/>
          <p:nvPr/>
        </p:nvSpPr>
        <p:spPr>
          <a:xfrm>
            <a:off x="5266223" y="619889"/>
            <a:ext cx="430706" cy="599250"/>
          </a:xfrm>
          <a:prstGeom prst="parallelogram">
            <a:avLst>
              <a:gd name="adj" fmla="val 72128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305D5BA6-6FE6-488D-8DE6-4D198BD096AF}"/>
              </a:ext>
            </a:extLst>
          </p:cNvPr>
          <p:cNvSpPr/>
          <p:nvPr/>
        </p:nvSpPr>
        <p:spPr>
          <a:xfrm rot="5400000">
            <a:off x="1679631" y="499541"/>
            <a:ext cx="47624" cy="41055"/>
          </a:xfrm>
          <a:prstGeom prst="triangle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797E91-C678-4D73-A7A4-36C897DC4731}"/>
              </a:ext>
            </a:extLst>
          </p:cNvPr>
          <p:cNvSpPr/>
          <p:nvPr/>
        </p:nvSpPr>
        <p:spPr>
          <a:xfrm rot="5400000">
            <a:off x="1539270" y="499538"/>
            <a:ext cx="47624" cy="41055"/>
          </a:xfrm>
          <a:prstGeom prst="rect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BF93018-7ABB-49E4-972B-F20472C31505}"/>
              </a:ext>
            </a:extLst>
          </p:cNvPr>
          <p:cNvSpPr/>
          <p:nvPr/>
        </p:nvSpPr>
        <p:spPr>
          <a:xfrm rot="5400000">
            <a:off x="1605969" y="499539"/>
            <a:ext cx="47624" cy="41055"/>
          </a:xfrm>
          <a:prstGeom prst="rect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9B25D327-7874-40C2-A60D-0D8D32C4A9C1}"/>
              </a:ext>
            </a:extLst>
          </p:cNvPr>
          <p:cNvSpPr/>
          <p:nvPr/>
        </p:nvSpPr>
        <p:spPr>
          <a:xfrm flipH="1" flipV="1">
            <a:off x="-28575" y="520067"/>
            <a:ext cx="1571128" cy="897492"/>
          </a:xfrm>
          <a:custGeom>
            <a:avLst/>
            <a:gdLst>
              <a:gd name="connsiteX0" fmla="*/ 0 w 589280"/>
              <a:gd name="connsiteY0" fmla="*/ 523240 h 523240"/>
              <a:gd name="connsiteX1" fmla="*/ 330200 w 589280"/>
              <a:gd name="connsiteY1" fmla="*/ 523240 h 523240"/>
              <a:gd name="connsiteX2" fmla="*/ 589280 w 589280"/>
              <a:gd name="connsiteY2" fmla="*/ 0 h 523240"/>
              <a:gd name="connsiteX0" fmla="*/ 0 w 608842"/>
              <a:gd name="connsiteY0" fmla="*/ 561958 h 561958"/>
              <a:gd name="connsiteX1" fmla="*/ 330200 w 608842"/>
              <a:gd name="connsiteY1" fmla="*/ 561958 h 561958"/>
              <a:gd name="connsiteX2" fmla="*/ 589280 w 608842"/>
              <a:gd name="connsiteY2" fmla="*/ 38718 h 561958"/>
              <a:gd name="connsiteX3" fmla="*/ 590560 w 608842"/>
              <a:gd name="connsiteY3" fmla="*/ 38857 h 561958"/>
              <a:gd name="connsiteX0" fmla="*/ 0 w 911529"/>
              <a:gd name="connsiteY0" fmla="*/ 562840 h 562840"/>
              <a:gd name="connsiteX1" fmla="*/ 330200 w 911529"/>
              <a:gd name="connsiteY1" fmla="*/ 562840 h 562840"/>
              <a:gd name="connsiteX2" fmla="*/ 589280 w 911529"/>
              <a:gd name="connsiteY2" fmla="*/ 39600 h 562840"/>
              <a:gd name="connsiteX3" fmla="*/ 911529 w 911529"/>
              <a:gd name="connsiteY3" fmla="*/ 36407 h 562840"/>
              <a:gd name="connsiteX0" fmla="*/ 0 w 911529"/>
              <a:gd name="connsiteY0" fmla="*/ 526433 h 526433"/>
              <a:gd name="connsiteX1" fmla="*/ 330200 w 911529"/>
              <a:gd name="connsiteY1" fmla="*/ 526433 h 526433"/>
              <a:gd name="connsiteX2" fmla="*/ 589280 w 911529"/>
              <a:gd name="connsiteY2" fmla="*/ 3193 h 526433"/>
              <a:gd name="connsiteX3" fmla="*/ 911529 w 911529"/>
              <a:gd name="connsiteY3" fmla="*/ 0 h 526433"/>
              <a:gd name="connsiteX0" fmla="*/ 0 w 915971"/>
              <a:gd name="connsiteY0" fmla="*/ 523240 h 523240"/>
              <a:gd name="connsiteX1" fmla="*/ 330200 w 915971"/>
              <a:gd name="connsiteY1" fmla="*/ 523240 h 523240"/>
              <a:gd name="connsiteX2" fmla="*/ 589280 w 915971"/>
              <a:gd name="connsiteY2" fmla="*/ 0 h 523240"/>
              <a:gd name="connsiteX3" fmla="*/ 915971 w 915971"/>
              <a:gd name="connsiteY3" fmla="*/ 1249 h 5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971" h="523240">
                <a:moveTo>
                  <a:pt x="0" y="523240"/>
                </a:moveTo>
                <a:lnTo>
                  <a:pt x="330200" y="523240"/>
                </a:lnTo>
                <a:lnTo>
                  <a:pt x="589280" y="0"/>
                </a:lnTo>
                <a:lnTo>
                  <a:pt x="915971" y="1249"/>
                </a:lnTo>
              </a:path>
            </a:pathLst>
          </a:cu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EAD944-CA7A-40BA-B71E-A8D28B5E7AC8}"/>
              </a:ext>
            </a:extLst>
          </p:cNvPr>
          <p:cNvGrpSpPr/>
          <p:nvPr/>
        </p:nvGrpSpPr>
        <p:grpSpPr>
          <a:xfrm>
            <a:off x="1163638" y="3557672"/>
            <a:ext cx="2220909" cy="2225908"/>
            <a:chOff x="1163638" y="3557672"/>
            <a:chExt cx="2220909" cy="222590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887AA32-9E35-4F2E-98AE-9B4E08968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4110" y="4044950"/>
              <a:ext cx="0" cy="1738630"/>
            </a:xfrm>
            <a:prstGeom prst="line">
              <a:avLst/>
            </a:prstGeom>
            <a:ln w="12700">
              <a:solidFill>
                <a:srgbClr val="E1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AC6E2EA0-437C-4393-894F-097838235DCD}"/>
                </a:ext>
              </a:extLst>
            </p:cNvPr>
            <p:cNvGrpSpPr/>
            <p:nvPr/>
          </p:nvGrpSpPr>
          <p:grpSpPr>
            <a:xfrm>
              <a:off x="1163638" y="3557672"/>
              <a:ext cx="1863354" cy="504481"/>
              <a:chOff x="1743471" y="3174822"/>
              <a:chExt cx="1493495" cy="404346"/>
            </a:xfrm>
          </p:grpSpPr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4C3BA431-F11D-42B5-B7B1-1EB6478A9253}"/>
                  </a:ext>
                </a:extLst>
              </p:cNvPr>
              <p:cNvSpPr/>
              <p:nvPr/>
            </p:nvSpPr>
            <p:spPr>
              <a:xfrm>
                <a:off x="1794727" y="3235889"/>
                <a:ext cx="1442239" cy="343279"/>
              </a:xfrm>
              <a:prstGeom prst="parallelogram">
                <a:avLst>
                  <a:gd name="adj" fmla="val 50962"/>
                </a:avLst>
              </a:prstGeom>
              <a:solidFill>
                <a:srgbClr val="E1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6A86FCEA-6E9D-49F5-A60A-CA5C23B58872}"/>
                  </a:ext>
                </a:extLst>
              </p:cNvPr>
              <p:cNvGrpSpPr/>
              <p:nvPr/>
            </p:nvGrpSpPr>
            <p:grpSpPr>
              <a:xfrm>
                <a:off x="1743471" y="3174822"/>
                <a:ext cx="554896" cy="402759"/>
                <a:chOff x="4126846" y="3470122"/>
                <a:chExt cx="837539" cy="607882"/>
              </a:xfrm>
            </p:grpSpPr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FE42BFC6-B501-4E37-B904-F14243145BBD}"/>
                    </a:ext>
                  </a:extLst>
                </p:cNvPr>
                <p:cNvSpPr/>
                <p:nvPr/>
              </p:nvSpPr>
              <p:spPr>
                <a:xfrm flipH="1" flipV="1">
                  <a:off x="4126846" y="3495416"/>
                  <a:ext cx="656123" cy="582588"/>
                </a:xfrm>
                <a:custGeom>
                  <a:avLst/>
                  <a:gdLst>
                    <a:gd name="connsiteX0" fmla="*/ 0 w 589280"/>
                    <a:gd name="connsiteY0" fmla="*/ 523240 h 523240"/>
                    <a:gd name="connsiteX1" fmla="*/ 330200 w 589280"/>
                    <a:gd name="connsiteY1" fmla="*/ 523240 h 523240"/>
                    <a:gd name="connsiteX2" fmla="*/ 589280 w 589280"/>
                    <a:gd name="connsiteY2" fmla="*/ 0 h 5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9280" h="523240">
                      <a:moveTo>
                        <a:pt x="0" y="523240"/>
                      </a:moveTo>
                      <a:lnTo>
                        <a:pt x="330200" y="523240"/>
                      </a:lnTo>
                      <a:lnTo>
                        <a:pt x="589280" y="0"/>
                      </a:lnTo>
                    </a:path>
                  </a:pathLst>
                </a:cu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62CCDDA9-178D-4019-AF27-BBF8D667FC65}"/>
                    </a:ext>
                  </a:extLst>
                </p:cNvPr>
                <p:cNvGrpSpPr/>
                <p:nvPr/>
              </p:nvGrpSpPr>
              <p:grpSpPr>
                <a:xfrm>
                  <a:off x="4782969" y="3470122"/>
                  <a:ext cx="181416" cy="47626"/>
                  <a:chOff x="1542554" y="496254"/>
                  <a:chExt cx="181416" cy="47627"/>
                </a:xfrm>
              </p:grpSpPr>
              <p:sp>
                <p:nvSpPr>
                  <p:cNvPr id="49" name="等腰三角形 48">
                    <a:extLst>
                      <a:ext uri="{FF2B5EF4-FFF2-40B4-BE49-F238E27FC236}">
                        <a16:creationId xmlns:a16="http://schemas.microsoft.com/office/drawing/2014/main" id="{A610B161-AF94-4525-9CC3-DE64D6830F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79631" y="499541"/>
                    <a:ext cx="47624" cy="41055"/>
                  </a:xfrm>
                  <a:prstGeom prst="triangle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D84982C4-3A73-47E9-B8B9-1CCF4BA8CFF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39270" y="499538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6013E63F-B37C-451B-8D17-33318C0230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05969" y="499539"/>
                    <a:ext cx="47624" cy="41055"/>
                  </a:xfrm>
                  <a:prstGeom prst="rect">
                    <a:avLst/>
                  </a:prstGeom>
                  <a:noFill/>
                  <a:ln>
                    <a:solidFill>
                      <a:srgbClr val="E1292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62EAFF5-5065-433D-A59D-75A5D232DED2}"/>
                </a:ext>
              </a:extLst>
            </p:cNvPr>
            <p:cNvSpPr txBox="1"/>
            <p:nvPr/>
          </p:nvSpPr>
          <p:spPr>
            <a:xfrm>
              <a:off x="1538838" y="3675671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F5D283"/>
                  </a:solidFill>
                </a:defRPr>
              </a:lvl1pPr>
            </a:lstStyle>
            <a:p>
              <a:pPr algn="ctr"/>
              <a:r>
                <a:rPr lang="zh-CN" altLang="en-US" sz="1800"/>
                <a:t>第一阶段</a:t>
              </a:r>
              <a:endParaRPr lang="en-US" altLang="zh-CN" sz="18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6209077-836B-43B7-AB33-DADC41D7D965}"/>
                </a:ext>
              </a:extLst>
            </p:cNvPr>
            <p:cNvSpPr txBox="1"/>
            <p:nvPr/>
          </p:nvSpPr>
          <p:spPr>
            <a:xfrm>
              <a:off x="1214414" y="4117263"/>
              <a:ext cx="2170133" cy="95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请在这里输入一些具体的文本信息，请在这里输入一些具体的文本信息，请在这里输入一些具体的文本信息</a:t>
              </a: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3AA14C5-88D8-46E6-BF4F-0864CD7E0E6B}"/>
              </a:ext>
            </a:extLst>
          </p:cNvPr>
          <p:cNvCxnSpPr>
            <a:cxnSpLocks/>
          </p:cNvCxnSpPr>
          <p:nvPr/>
        </p:nvCxnSpPr>
        <p:spPr>
          <a:xfrm flipV="1">
            <a:off x="3724524" y="3623474"/>
            <a:ext cx="0" cy="2160106"/>
          </a:xfrm>
          <a:prstGeom prst="line">
            <a:avLst/>
          </a:prstGeom>
          <a:ln w="12700">
            <a:solidFill>
              <a:srgbClr val="E1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1069D31-CF98-414D-950C-005D5F5FE7D3}"/>
              </a:ext>
            </a:extLst>
          </p:cNvPr>
          <p:cNvGrpSpPr/>
          <p:nvPr/>
        </p:nvGrpSpPr>
        <p:grpSpPr>
          <a:xfrm>
            <a:off x="3724052" y="3136196"/>
            <a:ext cx="1863354" cy="504481"/>
            <a:chOff x="1743471" y="3174822"/>
            <a:chExt cx="1493495" cy="404346"/>
          </a:xfrm>
        </p:grpSpPr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3FF31684-11BD-498B-B251-DF0E7D70DAE3}"/>
                </a:ext>
              </a:extLst>
            </p:cNvPr>
            <p:cNvSpPr/>
            <p:nvPr/>
          </p:nvSpPr>
          <p:spPr>
            <a:xfrm>
              <a:off x="1794727" y="3235889"/>
              <a:ext cx="1442239" cy="343279"/>
            </a:xfrm>
            <a:prstGeom prst="parallelogram">
              <a:avLst>
                <a:gd name="adj" fmla="val 50962"/>
              </a:avLst>
            </a:prstGeom>
            <a:solidFill>
              <a:srgbClr val="E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6714D8B-4B29-4CF8-AD39-DFCD0DC93601}"/>
                </a:ext>
              </a:extLst>
            </p:cNvPr>
            <p:cNvGrpSpPr/>
            <p:nvPr/>
          </p:nvGrpSpPr>
          <p:grpSpPr>
            <a:xfrm>
              <a:off x="1743471" y="3174822"/>
              <a:ext cx="554896" cy="402759"/>
              <a:chOff x="4126846" y="3470122"/>
              <a:chExt cx="837539" cy="607882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D0A71D08-A0CD-4A04-9632-2ECCCFB12000}"/>
                  </a:ext>
                </a:extLst>
              </p:cNvPr>
              <p:cNvSpPr/>
              <p:nvPr/>
            </p:nvSpPr>
            <p:spPr>
              <a:xfrm flipH="1" flipV="1">
                <a:off x="4126846" y="3495416"/>
                <a:ext cx="656123" cy="582588"/>
              </a:xfrm>
              <a:custGeom>
                <a:avLst/>
                <a:gdLst>
                  <a:gd name="connsiteX0" fmla="*/ 0 w 589280"/>
                  <a:gd name="connsiteY0" fmla="*/ 523240 h 523240"/>
                  <a:gd name="connsiteX1" fmla="*/ 330200 w 589280"/>
                  <a:gd name="connsiteY1" fmla="*/ 523240 h 523240"/>
                  <a:gd name="connsiteX2" fmla="*/ 589280 w 589280"/>
                  <a:gd name="connsiteY2" fmla="*/ 0 h 52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523240">
                    <a:moveTo>
                      <a:pt x="0" y="523240"/>
                    </a:moveTo>
                    <a:lnTo>
                      <a:pt x="330200" y="523240"/>
                    </a:lnTo>
                    <a:lnTo>
                      <a:pt x="589280" y="0"/>
                    </a:lnTo>
                  </a:path>
                </a:pathLst>
              </a:custGeom>
              <a:noFill/>
              <a:ln>
                <a:solidFill>
                  <a:srgbClr val="E129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30461BA-DBC1-45D4-8233-9E556095038F}"/>
                  </a:ext>
                </a:extLst>
              </p:cNvPr>
              <p:cNvGrpSpPr/>
              <p:nvPr/>
            </p:nvGrpSpPr>
            <p:grpSpPr>
              <a:xfrm>
                <a:off x="4782969" y="3470122"/>
                <a:ext cx="181416" cy="47626"/>
                <a:chOff x="1542554" y="496254"/>
                <a:chExt cx="181416" cy="47627"/>
              </a:xfrm>
            </p:grpSpPr>
            <p:sp>
              <p:nvSpPr>
                <p:cNvPr id="63" name="等腰三角形 62">
                  <a:extLst>
                    <a:ext uri="{FF2B5EF4-FFF2-40B4-BE49-F238E27FC236}">
                      <a16:creationId xmlns:a16="http://schemas.microsoft.com/office/drawing/2014/main" id="{105D4AE0-936A-4979-BE18-14D96D7E3441}"/>
                    </a:ext>
                  </a:extLst>
                </p:cNvPr>
                <p:cNvSpPr/>
                <p:nvPr/>
              </p:nvSpPr>
              <p:spPr>
                <a:xfrm rot="5400000">
                  <a:off x="1679631" y="499541"/>
                  <a:ext cx="47624" cy="41055"/>
                </a:xfrm>
                <a:prstGeom prst="triangle">
                  <a:avLst/>
                </a:pr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E3300276-90E1-46C3-9882-480DF404E575}"/>
                    </a:ext>
                  </a:extLst>
                </p:cNvPr>
                <p:cNvSpPr/>
                <p:nvPr/>
              </p:nvSpPr>
              <p:spPr>
                <a:xfrm rot="5400000">
                  <a:off x="1539270" y="499538"/>
                  <a:ext cx="47624" cy="41055"/>
                </a:xfrm>
                <a:prstGeom prst="rect">
                  <a:avLst/>
                </a:pr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DB79F6A8-C9AA-4330-9AFC-15277CB390BD}"/>
                    </a:ext>
                  </a:extLst>
                </p:cNvPr>
                <p:cNvSpPr/>
                <p:nvPr/>
              </p:nvSpPr>
              <p:spPr>
                <a:xfrm rot="5400000">
                  <a:off x="1605969" y="499539"/>
                  <a:ext cx="47624" cy="41055"/>
                </a:xfrm>
                <a:prstGeom prst="rect">
                  <a:avLst/>
                </a:prstGeom>
                <a:noFill/>
                <a:ln>
                  <a:solidFill>
                    <a:srgbClr val="E129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04CD9612-B1E4-43F8-9CCE-9D8DC0A8104E}"/>
              </a:ext>
            </a:extLst>
          </p:cNvPr>
          <p:cNvSpPr txBox="1"/>
          <p:nvPr/>
        </p:nvSpPr>
        <p:spPr>
          <a:xfrm>
            <a:off x="4099252" y="325419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5D283"/>
                </a:solidFill>
              </a:defRPr>
            </a:lvl1pPr>
          </a:lstStyle>
          <a:p>
            <a:pPr algn="ctr"/>
            <a:r>
              <a:rPr lang="zh-CN" altLang="en-US" sz="1800"/>
              <a:t>第一阶段</a:t>
            </a:r>
            <a:endParaRPr lang="en-US" altLang="zh-CN" sz="18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548E594-014E-4E29-B905-2B25287EC34F}"/>
              </a:ext>
            </a:extLst>
          </p:cNvPr>
          <p:cNvSpPr txBox="1"/>
          <p:nvPr/>
        </p:nvSpPr>
        <p:spPr>
          <a:xfrm>
            <a:off x="3774828" y="3695787"/>
            <a:ext cx="2170133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请在这里输入一些具体的文本信息，请在这里输入一些具体的文本信息，请在这里输入一些具体的文本信息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80A6B01-345E-4122-88DC-D54AD18A6AB4}"/>
              </a:ext>
            </a:extLst>
          </p:cNvPr>
          <p:cNvCxnSpPr>
            <a:cxnSpLocks/>
          </p:cNvCxnSpPr>
          <p:nvPr/>
        </p:nvCxnSpPr>
        <p:spPr>
          <a:xfrm flipV="1">
            <a:off x="6284938" y="3201999"/>
            <a:ext cx="0" cy="2692945"/>
          </a:xfrm>
          <a:prstGeom prst="line">
            <a:avLst/>
          </a:prstGeom>
          <a:ln w="12700">
            <a:solidFill>
              <a:srgbClr val="E1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2A9C92DE-6936-4F73-A0C9-AD3962CE1A8A}"/>
              </a:ext>
            </a:extLst>
          </p:cNvPr>
          <p:cNvSpPr/>
          <p:nvPr/>
        </p:nvSpPr>
        <p:spPr>
          <a:xfrm>
            <a:off x="6348415" y="2790911"/>
            <a:ext cx="1799405" cy="428291"/>
          </a:xfrm>
          <a:prstGeom prst="parallelogram">
            <a:avLst>
              <a:gd name="adj" fmla="val 50962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6745A481-705E-40E9-9EDF-6B4F5B038DA3}"/>
              </a:ext>
            </a:extLst>
          </p:cNvPr>
          <p:cNvGrpSpPr/>
          <p:nvPr/>
        </p:nvGrpSpPr>
        <p:grpSpPr>
          <a:xfrm>
            <a:off x="6284466" y="2714721"/>
            <a:ext cx="692314" cy="502501"/>
            <a:chOff x="4126846" y="3470122"/>
            <a:chExt cx="837539" cy="607882"/>
          </a:xfrm>
        </p:grpSpPr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DF89891C-D9FC-48AE-A562-3269415DD08F}"/>
                </a:ext>
              </a:extLst>
            </p:cNvPr>
            <p:cNvSpPr/>
            <p:nvPr/>
          </p:nvSpPr>
          <p:spPr>
            <a:xfrm flipH="1" flipV="1">
              <a:off x="4126846" y="3495416"/>
              <a:ext cx="656123" cy="582588"/>
            </a:xfrm>
            <a:custGeom>
              <a:avLst/>
              <a:gdLst>
                <a:gd name="connsiteX0" fmla="*/ 0 w 589280"/>
                <a:gd name="connsiteY0" fmla="*/ 523240 h 523240"/>
                <a:gd name="connsiteX1" fmla="*/ 330200 w 589280"/>
                <a:gd name="connsiteY1" fmla="*/ 523240 h 523240"/>
                <a:gd name="connsiteX2" fmla="*/ 589280 w 589280"/>
                <a:gd name="connsiteY2" fmla="*/ 0 h 5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280" h="523240">
                  <a:moveTo>
                    <a:pt x="0" y="523240"/>
                  </a:moveTo>
                  <a:lnTo>
                    <a:pt x="330200" y="523240"/>
                  </a:lnTo>
                  <a:lnTo>
                    <a:pt x="589280" y="0"/>
                  </a:lnTo>
                </a:path>
              </a:pathLst>
            </a:custGeom>
            <a:noFill/>
            <a:ln>
              <a:solidFill>
                <a:srgbClr val="E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D9D526DC-9D0C-4664-B906-5267F3F3C390}"/>
                </a:ext>
              </a:extLst>
            </p:cNvPr>
            <p:cNvGrpSpPr/>
            <p:nvPr/>
          </p:nvGrpSpPr>
          <p:grpSpPr>
            <a:xfrm>
              <a:off x="4782969" y="3470122"/>
              <a:ext cx="181416" cy="47626"/>
              <a:chOff x="1542554" y="496254"/>
              <a:chExt cx="181416" cy="47627"/>
            </a:xfrm>
          </p:grpSpPr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ABBE77E2-3E7C-4D75-8BBE-3B250889B049}"/>
                  </a:ext>
                </a:extLst>
              </p:cNvPr>
              <p:cNvSpPr/>
              <p:nvPr/>
            </p:nvSpPr>
            <p:spPr>
              <a:xfrm rot="5400000">
                <a:off x="1679631" y="499541"/>
                <a:ext cx="47624" cy="41055"/>
              </a:xfrm>
              <a:prstGeom prst="triangle">
                <a:avLst/>
              </a:prstGeom>
              <a:noFill/>
              <a:ln>
                <a:solidFill>
                  <a:srgbClr val="E129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45E3D888-C1D7-4A85-AB66-223DEF41209D}"/>
                  </a:ext>
                </a:extLst>
              </p:cNvPr>
              <p:cNvSpPr/>
              <p:nvPr/>
            </p:nvSpPr>
            <p:spPr>
              <a:xfrm rot="5400000">
                <a:off x="1539270" y="499538"/>
                <a:ext cx="47624" cy="41055"/>
              </a:xfrm>
              <a:prstGeom prst="rect">
                <a:avLst/>
              </a:prstGeom>
              <a:noFill/>
              <a:ln>
                <a:solidFill>
                  <a:srgbClr val="E129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06A9E3D-0DBC-4402-AEF1-3F7DD237F813}"/>
                  </a:ext>
                </a:extLst>
              </p:cNvPr>
              <p:cNvSpPr/>
              <p:nvPr/>
            </p:nvSpPr>
            <p:spPr>
              <a:xfrm rot="5400000">
                <a:off x="1605969" y="499539"/>
                <a:ext cx="47624" cy="41055"/>
              </a:xfrm>
              <a:prstGeom prst="rect">
                <a:avLst/>
              </a:prstGeom>
              <a:noFill/>
              <a:ln>
                <a:solidFill>
                  <a:srgbClr val="E129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2FADA37C-C979-46AF-A926-85E9635537C6}"/>
              </a:ext>
            </a:extLst>
          </p:cNvPr>
          <p:cNvSpPr txBox="1"/>
          <p:nvPr/>
        </p:nvSpPr>
        <p:spPr>
          <a:xfrm>
            <a:off x="6659666" y="283272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5D283"/>
                </a:solidFill>
              </a:defRPr>
            </a:lvl1pPr>
          </a:lstStyle>
          <a:p>
            <a:pPr algn="ctr"/>
            <a:r>
              <a:rPr lang="zh-CN" altLang="en-US" sz="1800"/>
              <a:t>第一阶段</a:t>
            </a:r>
            <a:endParaRPr lang="en-US" altLang="zh-CN" sz="180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07C6687-E473-403A-AC93-12792CE71EB2}"/>
              </a:ext>
            </a:extLst>
          </p:cNvPr>
          <p:cNvSpPr txBox="1"/>
          <p:nvPr/>
        </p:nvSpPr>
        <p:spPr>
          <a:xfrm>
            <a:off x="6335242" y="3274312"/>
            <a:ext cx="2170133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请在这里输入一些具体的文本信息，请在这里输入一些具体的文本信息，请在这里输入一些具体的文本信息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984BB8E6-8B43-4B85-8DFE-1182D8DD7BE9}"/>
              </a:ext>
            </a:extLst>
          </p:cNvPr>
          <p:cNvCxnSpPr>
            <a:cxnSpLocks/>
          </p:cNvCxnSpPr>
          <p:nvPr/>
        </p:nvCxnSpPr>
        <p:spPr>
          <a:xfrm flipV="1">
            <a:off x="8845352" y="2780524"/>
            <a:ext cx="0" cy="3003056"/>
          </a:xfrm>
          <a:prstGeom prst="line">
            <a:avLst/>
          </a:prstGeom>
          <a:ln w="12700">
            <a:solidFill>
              <a:srgbClr val="E1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D8477916-7A3D-4675-B057-AF40BE7B9749}"/>
              </a:ext>
            </a:extLst>
          </p:cNvPr>
          <p:cNvSpPr/>
          <p:nvPr/>
        </p:nvSpPr>
        <p:spPr>
          <a:xfrm>
            <a:off x="8908829" y="2369436"/>
            <a:ext cx="1799405" cy="428291"/>
          </a:xfrm>
          <a:prstGeom prst="parallelogram">
            <a:avLst>
              <a:gd name="adj" fmla="val 50962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07003FD-A9FF-4884-AD3E-5EA929692864}"/>
              </a:ext>
            </a:extLst>
          </p:cNvPr>
          <p:cNvGrpSpPr/>
          <p:nvPr/>
        </p:nvGrpSpPr>
        <p:grpSpPr>
          <a:xfrm>
            <a:off x="8844880" y="2293246"/>
            <a:ext cx="692314" cy="502501"/>
            <a:chOff x="4126846" y="3470122"/>
            <a:chExt cx="837539" cy="607882"/>
          </a:xfrm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FEB4136-F055-4C79-9F70-32677B7C8E2A}"/>
                </a:ext>
              </a:extLst>
            </p:cNvPr>
            <p:cNvSpPr/>
            <p:nvPr/>
          </p:nvSpPr>
          <p:spPr>
            <a:xfrm flipH="1" flipV="1">
              <a:off x="4126846" y="3495416"/>
              <a:ext cx="656123" cy="582588"/>
            </a:xfrm>
            <a:custGeom>
              <a:avLst/>
              <a:gdLst>
                <a:gd name="connsiteX0" fmla="*/ 0 w 589280"/>
                <a:gd name="connsiteY0" fmla="*/ 523240 h 523240"/>
                <a:gd name="connsiteX1" fmla="*/ 330200 w 589280"/>
                <a:gd name="connsiteY1" fmla="*/ 523240 h 523240"/>
                <a:gd name="connsiteX2" fmla="*/ 589280 w 589280"/>
                <a:gd name="connsiteY2" fmla="*/ 0 h 5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280" h="523240">
                  <a:moveTo>
                    <a:pt x="0" y="523240"/>
                  </a:moveTo>
                  <a:lnTo>
                    <a:pt x="330200" y="523240"/>
                  </a:lnTo>
                  <a:lnTo>
                    <a:pt x="589280" y="0"/>
                  </a:lnTo>
                </a:path>
              </a:pathLst>
            </a:custGeom>
            <a:noFill/>
            <a:ln>
              <a:solidFill>
                <a:srgbClr val="E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9396B8EA-FFCA-4CC3-9D65-A95722822451}"/>
                </a:ext>
              </a:extLst>
            </p:cNvPr>
            <p:cNvGrpSpPr/>
            <p:nvPr/>
          </p:nvGrpSpPr>
          <p:grpSpPr>
            <a:xfrm>
              <a:off x="4782969" y="3470122"/>
              <a:ext cx="181416" cy="47626"/>
              <a:chOff x="1542554" y="496254"/>
              <a:chExt cx="181416" cy="47627"/>
            </a:xfrm>
          </p:grpSpPr>
          <p:sp>
            <p:nvSpPr>
              <p:cNvPr id="87" name="等腰三角形 86">
                <a:extLst>
                  <a:ext uri="{FF2B5EF4-FFF2-40B4-BE49-F238E27FC236}">
                    <a16:creationId xmlns:a16="http://schemas.microsoft.com/office/drawing/2014/main" id="{BFCBC4B9-235C-4605-983B-12A4B49865C2}"/>
                  </a:ext>
                </a:extLst>
              </p:cNvPr>
              <p:cNvSpPr/>
              <p:nvPr/>
            </p:nvSpPr>
            <p:spPr>
              <a:xfrm rot="5400000">
                <a:off x="1679631" y="499541"/>
                <a:ext cx="47624" cy="41055"/>
              </a:xfrm>
              <a:prstGeom prst="triangle">
                <a:avLst/>
              </a:prstGeom>
              <a:noFill/>
              <a:ln>
                <a:solidFill>
                  <a:srgbClr val="E129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C8D460A-303F-40FF-B318-005783712B7B}"/>
                  </a:ext>
                </a:extLst>
              </p:cNvPr>
              <p:cNvSpPr/>
              <p:nvPr/>
            </p:nvSpPr>
            <p:spPr>
              <a:xfrm rot="5400000">
                <a:off x="1539270" y="499538"/>
                <a:ext cx="47624" cy="41055"/>
              </a:xfrm>
              <a:prstGeom prst="rect">
                <a:avLst/>
              </a:prstGeom>
              <a:noFill/>
              <a:ln>
                <a:solidFill>
                  <a:srgbClr val="E129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DBA965DA-F19B-444D-8DFD-1B073D0FA6CD}"/>
                  </a:ext>
                </a:extLst>
              </p:cNvPr>
              <p:cNvSpPr/>
              <p:nvPr/>
            </p:nvSpPr>
            <p:spPr>
              <a:xfrm rot="5400000">
                <a:off x="1605969" y="499539"/>
                <a:ext cx="47624" cy="41055"/>
              </a:xfrm>
              <a:prstGeom prst="rect">
                <a:avLst/>
              </a:prstGeom>
              <a:noFill/>
              <a:ln>
                <a:solidFill>
                  <a:srgbClr val="E129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6B33C294-8C60-42E6-B4DC-E89005814F60}"/>
              </a:ext>
            </a:extLst>
          </p:cNvPr>
          <p:cNvSpPr txBox="1"/>
          <p:nvPr/>
        </p:nvSpPr>
        <p:spPr>
          <a:xfrm>
            <a:off x="9220080" y="241124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5D283"/>
                </a:solidFill>
              </a:defRPr>
            </a:lvl1pPr>
          </a:lstStyle>
          <a:p>
            <a:pPr algn="ctr"/>
            <a:r>
              <a:rPr lang="zh-CN" altLang="en-US" sz="1800"/>
              <a:t>第四阶段</a:t>
            </a:r>
            <a:endParaRPr lang="en-US" altLang="zh-CN" sz="180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433E7DE-C301-4638-9269-FBBEDC0E276B}"/>
              </a:ext>
            </a:extLst>
          </p:cNvPr>
          <p:cNvSpPr txBox="1"/>
          <p:nvPr/>
        </p:nvSpPr>
        <p:spPr>
          <a:xfrm>
            <a:off x="8895656" y="2852837"/>
            <a:ext cx="2170133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请在这里输入一些具体的文本信息，请在这里输入一些具体的文本信息，请在这里输入一些具体的文本信息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69BF25-8951-47F1-A70A-6428218C8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0386" y="5590737"/>
            <a:ext cx="16668877" cy="6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0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0DC21C-D5CD-4FF8-9AF1-81EDBB9A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AF4D3809-083D-4C04-A2F8-92F8B01679FE}"/>
              </a:ext>
            </a:extLst>
          </p:cNvPr>
          <p:cNvSpPr/>
          <p:nvPr/>
        </p:nvSpPr>
        <p:spPr>
          <a:xfrm>
            <a:off x="750418" y="619889"/>
            <a:ext cx="4515805" cy="599250"/>
          </a:xfrm>
          <a:prstGeom prst="parallelogram">
            <a:avLst>
              <a:gd name="adj" fmla="val 50962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0312115-A512-4CF5-9350-75CD76B74BA2}"/>
              </a:ext>
            </a:extLst>
          </p:cNvPr>
          <p:cNvSpPr txBox="1"/>
          <p:nvPr/>
        </p:nvSpPr>
        <p:spPr>
          <a:xfrm>
            <a:off x="1077175" y="68868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D283"/>
                </a:solidFill>
              </a:rPr>
              <a:t>请在这里输入标题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1CE95F0-2DD4-4AC2-9356-76937A917A59}"/>
              </a:ext>
            </a:extLst>
          </p:cNvPr>
          <p:cNvSpPr txBox="1"/>
          <p:nvPr/>
        </p:nvSpPr>
        <p:spPr>
          <a:xfrm>
            <a:off x="1077175" y="128793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请在这里输入副标题</a:t>
            </a: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CEE25E5B-061E-4A42-A49F-5AD77572E172}"/>
              </a:ext>
            </a:extLst>
          </p:cNvPr>
          <p:cNvSpPr/>
          <p:nvPr/>
        </p:nvSpPr>
        <p:spPr>
          <a:xfrm>
            <a:off x="4993732" y="619889"/>
            <a:ext cx="544982" cy="599250"/>
          </a:xfrm>
          <a:prstGeom prst="parallelogram">
            <a:avLst>
              <a:gd name="adj" fmla="val 56205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1BF82B1A-A652-4A5E-B069-67206D2E3D7C}"/>
              </a:ext>
            </a:extLst>
          </p:cNvPr>
          <p:cNvSpPr/>
          <p:nvPr/>
        </p:nvSpPr>
        <p:spPr>
          <a:xfrm>
            <a:off x="5266223" y="619889"/>
            <a:ext cx="430706" cy="599250"/>
          </a:xfrm>
          <a:prstGeom prst="parallelogram">
            <a:avLst>
              <a:gd name="adj" fmla="val 72128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305D5BA6-6FE6-488D-8DE6-4D198BD096AF}"/>
              </a:ext>
            </a:extLst>
          </p:cNvPr>
          <p:cNvSpPr/>
          <p:nvPr/>
        </p:nvSpPr>
        <p:spPr>
          <a:xfrm rot="5400000">
            <a:off x="1679631" y="499541"/>
            <a:ext cx="47624" cy="41055"/>
          </a:xfrm>
          <a:prstGeom prst="triangle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797E91-C678-4D73-A7A4-36C897DC4731}"/>
              </a:ext>
            </a:extLst>
          </p:cNvPr>
          <p:cNvSpPr/>
          <p:nvPr/>
        </p:nvSpPr>
        <p:spPr>
          <a:xfrm rot="5400000">
            <a:off x="1539270" y="499538"/>
            <a:ext cx="47624" cy="41055"/>
          </a:xfrm>
          <a:prstGeom prst="rect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BF93018-7ABB-49E4-972B-F20472C31505}"/>
              </a:ext>
            </a:extLst>
          </p:cNvPr>
          <p:cNvSpPr/>
          <p:nvPr/>
        </p:nvSpPr>
        <p:spPr>
          <a:xfrm rot="5400000">
            <a:off x="1605969" y="499539"/>
            <a:ext cx="47624" cy="41055"/>
          </a:xfrm>
          <a:prstGeom prst="rect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9B25D327-7874-40C2-A60D-0D8D32C4A9C1}"/>
              </a:ext>
            </a:extLst>
          </p:cNvPr>
          <p:cNvSpPr/>
          <p:nvPr/>
        </p:nvSpPr>
        <p:spPr>
          <a:xfrm flipH="1" flipV="1">
            <a:off x="-28575" y="520067"/>
            <a:ext cx="1571128" cy="897492"/>
          </a:xfrm>
          <a:custGeom>
            <a:avLst/>
            <a:gdLst>
              <a:gd name="connsiteX0" fmla="*/ 0 w 589280"/>
              <a:gd name="connsiteY0" fmla="*/ 523240 h 523240"/>
              <a:gd name="connsiteX1" fmla="*/ 330200 w 589280"/>
              <a:gd name="connsiteY1" fmla="*/ 523240 h 523240"/>
              <a:gd name="connsiteX2" fmla="*/ 589280 w 589280"/>
              <a:gd name="connsiteY2" fmla="*/ 0 h 523240"/>
              <a:gd name="connsiteX0" fmla="*/ 0 w 608842"/>
              <a:gd name="connsiteY0" fmla="*/ 561958 h 561958"/>
              <a:gd name="connsiteX1" fmla="*/ 330200 w 608842"/>
              <a:gd name="connsiteY1" fmla="*/ 561958 h 561958"/>
              <a:gd name="connsiteX2" fmla="*/ 589280 w 608842"/>
              <a:gd name="connsiteY2" fmla="*/ 38718 h 561958"/>
              <a:gd name="connsiteX3" fmla="*/ 590560 w 608842"/>
              <a:gd name="connsiteY3" fmla="*/ 38857 h 561958"/>
              <a:gd name="connsiteX0" fmla="*/ 0 w 911529"/>
              <a:gd name="connsiteY0" fmla="*/ 562840 h 562840"/>
              <a:gd name="connsiteX1" fmla="*/ 330200 w 911529"/>
              <a:gd name="connsiteY1" fmla="*/ 562840 h 562840"/>
              <a:gd name="connsiteX2" fmla="*/ 589280 w 911529"/>
              <a:gd name="connsiteY2" fmla="*/ 39600 h 562840"/>
              <a:gd name="connsiteX3" fmla="*/ 911529 w 911529"/>
              <a:gd name="connsiteY3" fmla="*/ 36407 h 562840"/>
              <a:gd name="connsiteX0" fmla="*/ 0 w 911529"/>
              <a:gd name="connsiteY0" fmla="*/ 526433 h 526433"/>
              <a:gd name="connsiteX1" fmla="*/ 330200 w 911529"/>
              <a:gd name="connsiteY1" fmla="*/ 526433 h 526433"/>
              <a:gd name="connsiteX2" fmla="*/ 589280 w 911529"/>
              <a:gd name="connsiteY2" fmla="*/ 3193 h 526433"/>
              <a:gd name="connsiteX3" fmla="*/ 911529 w 911529"/>
              <a:gd name="connsiteY3" fmla="*/ 0 h 526433"/>
              <a:gd name="connsiteX0" fmla="*/ 0 w 915971"/>
              <a:gd name="connsiteY0" fmla="*/ 523240 h 523240"/>
              <a:gd name="connsiteX1" fmla="*/ 330200 w 915971"/>
              <a:gd name="connsiteY1" fmla="*/ 523240 h 523240"/>
              <a:gd name="connsiteX2" fmla="*/ 589280 w 915971"/>
              <a:gd name="connsiteY2" fmla="*/ 0 h 523240"/>
              <a:gd name="connsiteX3" fmla="*/ 915971 w 915971"/>
              <a:gd name="connsiteY3" fmla="*/ 1249 h 5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971" h="523240">
                <a:moveTo>
                  <a:pt x="0" y="523240"/>
                </a:moveTo>
                <a:lnTo>
                  <a:pt x="330200" y="523240"/>
                </a:lnTo>
                <a:lnTo>
                  <a:pt x="589280" y="0"/>
                </a:lnTo>
                <a:lnTo>
                  <a:pt x="915971" y="1249"/>
                </a:lnTo>
              </a:path>
            </a:pathLst>
          </a:cu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1A3A03A-8DC0-4A83-90E2-133ED7108D51}"/>
              </a:ext>
            </a:extLst>
          </p:cNvPr>
          <p:cNvSpPr/>
          <p:nvPr/>
        </p:nvSpPr>
        <p:spPr>
          <a:xfrm>
            <a:off x="4483100" y="2110904"/>
            <a:ext cx="3225800" cy="3708230"/>
          </a:xfrm>
          <a:custGeom>
            <a:avLst/>
            <a:gdLst>
              <a:gd name="connsiteX0" fmla="*/ 0 w 2844800"/>
              <a:gd name="connsiteY0" fmla="*/ 0 h 3270250"/>
              <a:gd name="connsiteX1" fmla="*/ 2844800 w 2844800"/>
              <a:gd name="connsiteY1" fmla="*/ 0 h 3270250"/>
              <a:gd name="connsiteX2" fmla="*/ 2844800 w 2844800"/>
              <a:gd name="connsiteY2" fmla="*/ 2821958 h 3270250"/>
              <a:gd name="connsiteX3" fmla="*/ 989568 w 2844800"/>
              <a:gd name="connsiteY3" fmla="*/ 2821958 h 3270250"/>
              <a:gd name="connsiteX4" fmla="*/ 335518 w 2844800"/>
              <a:gd name="connsiteY4" fmla="*/ 3270250 h 3270250"/>
              <a:gd name="connsiteX5" fmla="*/ 335518 w 2844800"/>
              <a:gd name="connsiteY5" fmla="*/ 2821958 h 3270250"/>
              <a:gd name="connsiteX6" fmla="*/ 0 w 2844800"/>
              <a:gd name="connsiteY6" fmla="*/ 2821958 h 32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4800" h="3270250">
                <a:moveTo>
                  <a:pt x="0" y="0"/>
                </a:moveTo>
                <a:lnTo>
                  <a:pt x="2844800" y="0"/>
                </a:lnTo>
                <a:lnTo>
                  <a:pt x="2844800" y="2821958"/>
                </a:lnTo>
                <a:lnTo>
                  <a:pt x="989568" y="2821958"/>
                </a:lnTo>
                <a:lnTo>
                  <a:pt x="335518" y="3270250"/>
                </a:lnTo>
                <a:lnTo>
                  <a:pt x="335518" y="2821958"/>
                </a:lnTo>
                <a:lnTo>
                  <a:pt x="0" y="2821958"/>
                </a:lnTo>
                <a:close/>
              </a:path>
            </a:pathLst>
          </a:custGeom>
          <a:solidFill>
            <a:srgbClr val="E12929"/>
          </a:solidFill>
          <a:ln w="76200">
            <a:solidFill>
              <a:srgbClr val="F5D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DF9BF9-612B-4D15-93D6-8959841DCCC3}"/>
              </a:ext>
            </a:extLst>
          </p:cNvPr>
          <p:cNvGrpSpPr/>
          <p:nvPr/>
        </p:nvGrpSpPr>
        <p:grpSpPr>
          <a:xfrm>
            <a:off x="4832839" y="2633765"/>
            <a:ext cx="2549739" cy="2474850"/>
            <a:chOff x="4832839" y="2633765"/>
            <a:chExt cx="2549739" cy="247485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8C2D26C-6417-4E36-A2CA-599CF126DDF2}"/>
                </a:ext>
              </a:extLst>
            </p:cNvPr>
            <p:cNvSpPr txBox="1"/>
            <p:nvPr/>
          </p:nvSpPr>
          <p:spPr>
            <a:xfrm>
              <a:off x="4832839" y="2633765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>
                  <a:solidFill>
                    <a:srgbClr val="F5D283"/>
                  </a:solidFill>
                </a:rPr>
                <a:t>请输入标题</a:t>
              </a:r>
              <a:endParaRPr lang="zh-CN" altLang="en-US" sz="3200" b="1" dirty="0">
                <a:solidFill>
                  <a:srgbClr val="F5D283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061609F-30D9-4B2A-8131-A63BBE45808A}"/>
                </a:ext>
              </a:extLst>
            </p:cNvPr>
            <p:cNvSpPr txBox="1"/>
            <p:nvPr/>
          </p:nvSpPr>
          <p:spPr>
            <a:xfrm>
              <a:off x="4832840" y="3292733"/>
              <a:ext cx="254973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请在</a:t>
              </a:r>
              <a:r>
                <a:rPr lang="zh-CN" altLang="en-US" sz="1600">
                  <a:solidFill>
                    <a:schemeClr val="bg1"/>
                  </a:solidFill>
                </a:rPr>
                <a:t>这里输入一些具体的文本信息，请在这里输入一些具体的文本信息，请在这里输入一些具体的文本信息</a:t>
              </a:r>
            </a:p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1E13F007-A0BF-4232-BEF3-DF3DF7C3DFB7}"/>
              </a:ext>
            </a:extLst>
          </p:cNvPr>
          <p:cNvSpPr/>
          <p:nvPr/>
        </p:nvSpPr>
        <p:spPr>
          <a:xfrm>
            <a:off x="1228085" y="3255695"/>
            <a:ext cx="3044354" cy="2195219"/>
          </a:xfrm>
          <a:custGeom>
            <a:avLst/>
            <a:gdLst>
              <a:gd name="connsiteX0" fmla="*/ 0 w 2571750"/>
              <a:gd name="connsiteY0" fmla="*/ 0 h 1854433"/>
              <a:gd name="connsiteX1" fmla="*/ 2571750 w 2571750"/>
              <a:gd name="connsiteY1" fmla="*/ 0 h 1854433"/>
              <a:gd name="connsiteX2" fmla="*/ 2571750 w 2571750"/>
              <a:gd name="connsiteY2" fmla="*/ 1416286 h 1854433"/>
              <a:gd name="connsiteX3" fmla="*/ 1119625 w 2571750"/>
              <a:gd name="connsiteY3" fmla="*/ 1416286 h 1854433"/>
              <a:gd name="connsiteX4" fmla="*/ 482942 w 2571750"/>
              <a:gd name="connsiteY4" fmla="*/ 1854433 h 1854433"/>
              <a:gd name="connsiteX5" fmla="*/ 482942 w 2571750"/>
              <a:gd name="connsiteY5" fmla="*/ 1416286 h 1854433"/>
              <a:gd name="connsiteX6" fmla="*/ 0 w 2571750"/>
              <a:gd name="connsiteY6" fmla="*/ 1416286 h 185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1750" h="1854433">
                <a:moveTo>
                  <a:pt x="0" y="0"/>
                </a:moveTo>
                <a:lnTo>
                  <a:pt x="2571750" y="0"/>
                </a:lnTo>
                <a:lnTo>
                  <a:pt x="2571750" y="1416286"/>
                </a:lnTo>
                <a:lnTo>
                  <a:pt x="1119625" y="1416286"/>
                </a:lnTo>
                <a:lnTo>
                  <a:pt x="482942" y="1854433"/>
                </a:lnTo>
                <a:lnTo>
                  <a:pt x="482942" y="1416286"/>
                </a:lnTo>
                <a:lnTo>
                  <a:pt x="0" y="1416286"/>
                </a:lnTo>
                <a:close/>
              </a:path>
            </a:pathLst>
          </a:custGeom>
          <a:solidFill>
            <a:srgbClr val="E12929"/>
          </a:solidFill>
          <a:ln w="76200">
            <a:solidFill>
              <a:srgbClr val="F5D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0B1D012-8EFD-4EBF-806D-6CC49278BBE4}"/>
              </a:ext>
            </a:extLst>
          </p:cNvPr>
          <p:cNvGrpSpPr/>
          <p:nvPr/>
        </p:nvGrpSpPr>
        <p:grpSpPr>
          <a:xfrm>
            <a:off x="1475392" y="3472454"/>
            <a:ext cx="2549739" cy="1316777"/>
            <a:chOff x="1475392" y="3591608"/>
            <a:chExt cx="2549739" cy="131677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5D59CBD-69A2-400E-85C6-3C0CD46F9BE4}"/>
                </a:ext>
              </a:extLst>
            </p:cNvPr>
            <p:cNvSpPr txBox="1"/>
            <p:nvPr/>
          </p:nvSpPr>
          <p:spPr>
            <a:xfrm>
              <a:off x="1475392" y="3591608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>
                  <a:solidFill>
                    <a:srgbClr val="F5D283"/>
                  </a:solidFill>
                </a:rPr>
                <a:t>请输入标题</a:t>
              </a:r>
              <a:endParaRPr lang="zh-CN" altLang="en-US" sz="3200" b="1" dirty="0">
                <a:solidFill>
                  <a:srgbClr val="F5D283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35F6EEB-DC47-40D4-8907-8AEAE3F41433}"/>
                </a:ext>
              </a:extLst>
            </p:cNvPr>
            <p:cNvSpPr txBox="1"/>
            <p:nvPr/>
          </p:nvSpPr>
          <p:spPr>
            <a:xfrm>
              <a:off x="1475393" y="4250576"/>
              <a:ext cx="2549738" cy="65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请在</a:t>
              </a:r>
              <a:r>
                <a:rPr lang="zh-CN" altLang="en-US" sz="1600">
                  <a:solidFill>
                    <a:schemeClr val="bg1"/>
                  </a:solidFill>
                </a:rPr>
                <a:t>这里输入一些具体的文本信息</a:t>
              </a:r>
            </a:p>
          </p:txBody>
        </p:sp>
      </p:grp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99F71C0-F334-41BA-AB2D-38B51A8441E2}"/>
              </a:ext>
            </a:extLst>
          </p:cNvPr>
          <p:cNvSpPr/>
          <p:nvPr/>
        </p:nvSpPr>
        <p:spPr>
          <a:xfrm flipH="1">
            <a:off x="7945244" y="2331390"/>
            <a:ext cx="3044354" cy="2195219"/>
          </a:xfrm>
          <a:custGeom>
            <a:avLst/>
            <a:gdLst>
              <a:gd name="connsiteX0" fmla="*/ 0 w 2571750"/>
              <a:gd name="connsiteY0" fmla="*/ 0 h 1854433"/>
              <a:gd name="connsiteX1" fmla="*/ 2571750 w 2571750"/>
              <a:gd name="connsiteY1" fmla="*/ 0 h 1854433"/>
              <a:gd name="connsiteX2" fmla="*/ 2571750 w 2571750"/>
              <a:gd name="connsiteY2" fmla="*/ 1416286 h 1854433"/>
              <a:gd name="connsiteX3" fmla="*/ 1119625 w 2571750"/>
              <a:gd name="connsiteY3" fmla="*/ 1416286 h 1854433"/>
              <a:gd name="connsiteX4" fmla="*/ 482942 w 2571750"/>
              <a:gd name="connsiteY4" fmla="*/ 1854433 h 1854433"/>
              <a:gd name="connsiteX5" fmla="*/ 482942 w 2571750"/>
              <a:gd name="connsiteY5" fmla="*/ 1416286 h 1854433"/>
              <a:gd name="connsiteX6" fmla="*/ 0 w 2571750"/>
              <a:gd name="connsiteY6" fmla="*/ 1416286 h 185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1750" h="1854433">
                <a:moveTo>
                  <a:pt x="0" y="0"/>
                </a:moveTo>
                <a:lnTo>
                  <a:pt x="2571750" y="0"/>
                </a:lnTo>
                <a:lnTo>
                  <a:pt x="2571750" y="1416286"/>
                </a:lnTo>
                <a:lnTo>
                  <a:pt x="1119625" y="1416286"/>
                </a:lnTo>
                <a:lnTo>
                  <a:pt x="482942" y="1854433"/>
                </a:lnTo>
                <a:lnTo>
                  <a:pt x="482942" y="1416286"/>
                </a:lnTo>
                <a:lnTo>
                  <a:pt x="0" y="1416286"/>
                </a:lnTo>
                <a:close/>
              </a:path>
            </a:pathLst>
          </a:custGeom>
          <a:solidFill>
            <a:srgbClr val="E12929"/>
          </a:solidFill>
          <a:ln w="76200">
            <a:solidFill>
              <a:srgbClr val="F5D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20F9E97-0E67-4209-A66C-DB02E853BAF8}"/>
              </a:ext>
            </a:extLst>
          </p:cNvPr>
          <p:cNvGrpSpPr/>
          <p:nvPr/>
        </p:nvGrpSpPr>
        <p:grpSpPr>
          <a:xfrm>
            <a:off x="8192551" y="2548149"/>
            <a:ext cx="2549739" cy="1316777"/>
            <a:chOff x="1475392" y="3591608"/>
            <a:chExt cx="2549739" cy="1316777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C455CEC-F949-41A0-BFC6-337DF9FEAED4}"/>
                </a:ext>
              </a:extLst>
            </p:cNvPr>
            <p:cNvSpPr txBox="1"/>
            <p:nvPr/>
          </p:nvSpPr>
          <p:spPr>
            <a:xfrm>
              <a:off x="1475392" y="3591608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>
                  <a:solidFill>
                    <a:srgbClr val="F5D283"/>
                  </a:solidFill>
                </a:rPr>
                <a:t>请输入标题</a:t>
              </a:r>
              <a:endParaRPr lang="zh-CN" altLang="en-US" sz="3200" b="1" dirty="0">
                <a:solidFill>
                  <a:srgbClr val="F5D283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8631EFC-A3C4-4857-8DFB-AD83A7BE4345}"/>
                </a:ext>
              </a:extLst>
            </p:cNvPr>
            <p:cNvSpPr txBox="1"/>
            <p:nvPr/>
          </p:nvSpPr>
          <p:spPr>
            <a:xfrm>
              <a:off x="1475393" y="4250576"/>
              <a:ext cx="2549738" cy="65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请在</a:t>
              </a:r>
              <a:r>
                <a:rPr lang="zh-CN" altLang="en-US" sz="1600">
                  <a:solidFill>
                    <a:schemeClr val="bg1"/>
                  </a:solidFill>
                </a:rPr>
                <a:t>这里输入一些具体的文本信息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240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FEBA2EA3-1610-4DF2-BADE-1C5C95E7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A370C00B-D925-4A33-BD3B-7B7BB0AE80BB}"/>
              </a:ext>
            </a:extLst>
          </p:cNvPr>
          <p:cNvSpPr/>
          <p:nvPr/>
        </p:nvSpPr>
        <p:spPr>
          <a:xfrm>
            <a:off x="750418" y="619889"/>
            <a:ext cx="4515805" cy="599250"/>
          </a:xfrm>
          <a:prstGeom prst="parallelogram">
            <a:avLst>
              <a:gd name="adj" fmla="val 50962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38B7B5-6BD8-4059-A274-64D03D63CB29}"/>
              </a:ext>
            </a:extLst>
          </p:cNvPr>
          <p:cNvSpPr txBox="1"/>
          <p:nvPr/>
        </p:nvSpPr>
        <p:spPr>
          <a:xfrm>
            <a:off x="1077175" y="68868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5D283"/>
                </a:solidFill>
              </a:rPr>
              <a:t>请在这里输入标题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05E38E-4762-41B5-BD1C-F0BAABFA667B}"/>
              </a:ext>
            </a:extLst>
          </p:cNvPr>
          <p:cNvSpPr txBox="1"/>
          <p:nvPr/>
        </p:nvSpPr>
        <p:spPr>
          <a:xfrm>
            <a:off x="1077175" y="128793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请在这里输入副标题</a:t>
            </a: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1EF9E812-7345-4DF0-B8EE-D8B72DB2715D}"/>
              </a:ext>
            </a:extLst>
          </p:cNvPr>
          <p:cNvSpPr/>
          <p:nvPr/>
        </p:nvSpPr>
        <p:spPr>
          <a:xfrm>
            <a:off x="4993732" y="619889"/>
            <a:ext cx="544982" cy="599250"/>
          </a:xfrm>
          <a:prstGeom prst="parallelogram">
            <a:avLst>
              <a:gd name="adj" fmla="val 56205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21EA569A-742F-46CA-A6E9-0E4A2A32BAFC}"/>
              </a:ext>
            </a:extLst>
          </p:cNvPr>
          <p:cNvSpPr/>
          <p:nvPr/>
        </p:nvSpPr>
        <p:spPr>
          <a:xfrm>
            <a:off x="5266223" y="619889"/>
            <a:ext cx="430706" cy="599250"/>
          </a:xfrm>
          <a:prstGeom prst="parallelogram">
            <a:avLst>
              <a:gd name="adj" fmla="val 72128"/>
            </a:avLst>
          </a:prstGeom>
          <a:solidFill>
            <a:srgbClr val="E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626E5C3C-B8D9-4BD3-85D8-89F430B99E27}"/>
              </a:ext>
            </a:extLst>
          </p:cNvPr>
          <p:cNvSpPr/>
          <p:nvPr/>
        </p:nvSpPr>
        <p:spPr>
          <a:xfrm rot="5400000">
            <a:off x="1679631" y="499541"/>
            <a:ext cx="47624" cy="41055"/>
          </a:xfrm>
          <a:prstGeom prst="triangle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9A8991-C03E-4B72-9F08-977F522B54DC}"/>
              </a:ext>
            </a:extLst>
          </p:cNvPr>
          <p:cNvSpPr/>
          <p:nvPr/>
        </p:nvSpPr>
        <p:spPr>
          <a:xfrm rot="5400000">
            <a:off x="1539270" y="499538"/>
            <a:ext cx="47624" cy="41055"/>
          </a:xfrm>
          <a:prstGeom prst="rect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E6F4D7-D7F2-40E6-B058-12B9A53F4CDB}"/>
              </a:ext>
            </a:extLst>
          </p:cNvPr>
          <p:cNvSpPr/>
          <p:nvPr/>
        </p:nvSpPr>
        <p:spPr>
          <a:xfrm rot="5400000">
            <a:off x="1605969" y="499539"/>
            <a:ext cx="47624" cy="41055"/>
          </a:xfrm>
          <a:prstGeom prst="rect">
            <a:avLst/>
          </a:pr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513312F-324E-4A7A-9537-C423DA9216D6}"/>
              </a:ext>
            </a:extLst>
          </p:cNvPr>
          <p:cNvSpPr/>
          <p:nvPr/>
        </p:nvSpPr>
        <p:spPr>
          <a:xfrm flipH="1" flipV="1">
            <a:off x="-28575" y="520067"/>
            <a:ext cx="1571128" cy="897492"/>
          </a:xfrm>
          <a:custGeom>
            <a:avLst/>
            <a:gdLst>
              <a:gd name="connsiteX0" fmla="*/ 0 w 589280"/>
              <a:gd name="connsiteY0" fmla="*/ 523240 h 523240"/>
              <a:gd name="connsiteX1" fmla="*/ 330200 w 589280"/>
              <a:gd name="connsiteY1" fmla="*/ 523240 h 523240"/>
              <a:gd name="connsiteX2" fmla="*/ 589280 w 589280"/>
              <a:gd name="connsiteY2" fmla="*/ 0 h 523240"/>
              <a:gd name="connsiteX0" fmla="*/ 0 w 608842"/>
              <a:gd name="connsiteY0" fmla="*/ 561958 h 561958"/>
              <a:gd name="connsiteX1" fmla="*/ 330200 w 608842"/>
              <a:gd name="connsiteY1" fmla="*/ 561958 h 561958"/>
              <a:gd name="connsiteX2" fmla="*/ 589280 w 608842"/>
              <a:gd name="connsiteY2" fmla="*/ 38718 h 561958"/>
              <a:gd name="connsiteX3" fmla="*/ 590560 w 608842"/>
              <a:gd name="connsiteY3" fmla="*/ 38857 h 561958"/>
              <a:gd name="connsiteX0" fmla="*/ 0 w 911529"/>
              <a:gd name="connsiteY0" fmla="*/ 562840 h 562840"/>
              <a:gd name="connsiteX1" fmla="*/ 330200 w 911529"/>
              <a:gd name="connsiteY1" fmla="*/ 562840 h 562840"/>
              <a:gd name="connsiteX2" fmla="*/ 589280 w 911529"/>
              <a:gd name="connsiteY2" fmla="*/ 39600 h 562840"/>
              <a:gd name="connsiteX3" fmla="*/ 911529 w 911529"/>
              <a:gd name="connsiteY3" fmla="*/ 36407 h 562840"/>
              <a:gd name="connsiteX0" fmla="*/ 0 w 911529"/>
              <a:gd name="connsiteY0" fmla="*/ 526433 h 526433"/>
              <a:gd name="connsiteX1" fmla="*/ 330200 w 911529"/>
              <a:gd name="connsiteY1" fmla="*/ 526433 h 526433"/>
              <a:gd name="connsiteX2" fmla="*/ 589280 w 911529"/>
              <a:gd name="connsiteY2" fmla="*/ 3193 h 526433"/>
              <a:gd name="connsiteX3" fmla="*/ 911529 w 911529"/>
              <a:gd name="connsiteY3" fmla="*/ 0 h 526433"/>
              <a:gd name="connsiteX0" fmla="*/ 0 w 915971"/>
              <a:gd name="connsiteY0" fmla="*/ 523240 h 523240"/>
              <a:gd name="connsiteX1" fmla="*/ 330200 w 915971"/>
              <a:gd name="connsiteY1" fmla="*/ 523240 h 523240"/>
              <a:gd name="connsiteX2" fmla="*/ 589280 w 915971"/>
              <a:gd name="connsiteY2" fmla="*/ 0 h 523240"/>
              <a:gd name="connsiteX3" fmla="*/ 915971 w 915971"/>
              <a:gd name="connsiteY3" fmla="*/ 1249 h 5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971" h="523240">
                <a:moveTo>
                  <a:pt x="0" y="523240"/>
                </a:moveTo>
                <a:lnTo>
                  <a:pt x="330200" y="523240"/>
                </a:lnTo>
                <a:lnTo>
                  <a:pt x="589280" y="0"/>
                </a:lnTo>
                <a:lnTo>
                  <a:pt x="915971" y="1249"/>
                </a:lnTo>
              </a:path>
            </a:pathLst>
          </a:custGeom>
          <a:noFill/>
          <a:ln>
            <a:solidFill>
              <a:srgbClr val="E1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2B01C71-D077-4171-AC6D-48D760FC76CB}"/>
              </a:ext>
            </a:extLst>
          </p:cNvPr>
          <p:cNvGrpSpPr/>
          <p:nvPr/>
        </p:nvGrpSpPr>
        <p:grpSpPr>
          <a:xfrm>
            <a:off x="1077175" y="3224853"/>
            <a:ext cx="3412522" cy="1076562"/>
            <a:chOff x="1581210" y="2745025"/>
            <a:chExt cx="3412522" cy="107656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EC62D0D-8A97-4118-86E7-62A481A260FC}"/>
                </a:ext>
              </a:extLst>
            </p:cNvPr>
            <p:cNvSpPr txBox="1"/>
            <p:nvPr/>
          </p:nvSpPr>
          <p:spPr>
            <a:xfrm>
              <a:off x="2553937" y="2745025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E12929"/>
                  </a:solidFill>
                </a:rPr>
                <a:t>请输入标题</a:t>
              </a:r>
              <a:endParaRPr lang="zh-CN" altLang="en-US" sz="2000" b="1" dirty="0">
                <a:solidFill>
                  <a:srgbClr val="E12929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53C5A1-4F30-4D1C-8594-98757993C171}"/>
                </a:ext>
              </a:extLst>
            </p:cNvPr>
            <p:cNvSpPr txBox="1"/>
            <p:nvPr/>
          </p:nvSpPr>
          <p:spPr>
            <a:xfrm>
              <a:off x="1581210" y="3234503"/>
              <a:ext cx="3412522" cy="587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rgbClr val="E12929"/>
                  </a:solidFill>
                </a:rPr>
                <a:t>请在这里输入一些具体的文本信息，请在这里输入一些具体的文本信息</a:t>
              </a:r>
              <a:endParaRPr lang="zh-CN" altLang="en-US" sz="1400" dirty="0">
                <a:solidFill>
                  <a:srgbClr val="E12929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A89CEEF-50D0-4957-86EB-E3878CA6DC34}"/>
              </a:ext>
            </a:extLst>
          </p:cNvPr>
          <p:cNvGrpSpPr/>
          <p:nvPr/>
        </p:nvGrpSpPr>
        <p:grpSpPr>
          <a:xfrm>
            <a:off x="4389738" y="2091062"/>
            <a:ext cx="3412522" cy="1076562"/>
            <a:chOff x="1581210" y="2745025"/>
            <a:chExt cx="3412522" cy="107656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5FCF67B-D1F4-4A41-BDAD-1D8041B89854}"/>
                </a:ext>
              </a:extLst>
            </p:cNvPr>
            <p:cNvSpPr txBox="1"/>
            <p:nvPr/>
          </p:nvSpPr>
          <p:spPr>
            <a:xfrm>
              <a:off x="2553937" y="2745025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E12929"/>
                  </a:solidFill>
                </a:rPr>
                <a:t>请输入标题</a:t>
              </a:r>
              <a:endParaRPr lang="zh-CN" altLang="en-US" sz="2000" b="1" dirty="0">
                <a:solidFill>
                  <a:srgbClr val="E12929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876567-DD07-409B-9C06-FA29CF908A58}"/>
                </a:ext>
              </a:extLst>
            </p:cNvPr>
            <p:cNvSpPr txBox="1"/>
            <p:nvPr/>
          </p:nvSpPr>
          <p:spPr>
            <a:xfrm>
              <a:off x="1581210" y="3234503"/>
              <a:ext cx="3412522" cy="587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rgbClr val="E12929"/>
                  </a:solidFill>
                </a:rPr>
                <a:t>请在这里输入一些具体的文本信息，请在这里输入一些具体的文本信息</a:t>
              </a:r>
              <a:endParaRPr lang="zh-CN" altLang="en-US" sz="1400" dirty="0">
                <a:solidFill>
                  <a:srgbClr val="E12929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FF239B0-3BBE-44C3-A074-7214C0E70202}"/>
              </a:ext>
            </a:extLst>
          </p:cNvPr>
          <p:cNvGrpSpPr/>
          <p:nvPr/>
        </p:nvGrpSpPr>
        <p:grpSpPr>
          <a:xfrm>
            <a:off x="7615841" y="2491172"/>
            <a:ext cx="3412522" cy="1076562"/>
            <a:chOff x="1581210" y="2745025"/>
            <a:chExt cx="3412522" cy="107656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03D597F-1A16-408E-B434-00F501D2F2A8}"/>
                </a:ext>
              </a:extLst>
            </p:cNvPr>
            <p:cNvSpPr txBox="1"/>
            <p:nvPr/>
          </p:nvSpPr>
          <p:spPr>
            <a:xfrm>
              <a:off x="2553937" y="2745025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E12929"/>
                  </a:solidFill>
                </a:rPr>
                <a:t>请输入标题</a:t>
              </a:r>
              <a:endParaRPr lang="zh-CN" altLang="en-US" sz="2000" b="1" dirty="0">
                <a:solidFill>
                  <a:srgbClr val="E12929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FB9C020-DC4A-406E-AE65-3C9D515CB847}"/>
                </a:ext>
              </a:extLst>
            </p:cNvPr>
            <p:cNvSpPr txBox="1"/>
            <p:nvPr/>
          </p:nvSpPr>
          <p:spPr>
            <a:xfrm>
              <a:off x="1581210" y="3234503"/>
              <a:ext cx="3412522" cy="587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rgbClr val="E12929"/>
                  </a:solidFill>
                </a:rPr>
                <a:t>请在这里输入一些具体的文本信息，请在这里输入一些具体的文本信息</a:t>
              </a:r>
              <a:endParaRPr lang="zh-CN" altLang="en-US" sz="1400" dirty="0">
                <a:solidFill>
                  <a:srgbClr val="E12929"/>
                </a:solidFill>
              </a:endParaRP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7575E5F-F84C-4963-BB49-2D3C0A4E6781}"/>
              </a:ext>
            </a:extLst>
          </p:cNvPr>
          <p:cNvCxnSpPr>
            <a:cxnSpLocks/>
          </p:cNvCxnSpPr>
          <p:nvPr/>
        </p:nvCxnSpPr>
        <p:spPr>
          <a:xfrm flipV="1">
            <a:off x="2783436" y="4425104"/>
            <a:ext cx="0" cy="946996"/>
          </a:xfrm>
          <a:prstGeom prst="line">
            <a:avLst/>
          </a:prstGeom>
          <a:ln w="28575">
            <a:solidFill>
              <a:srgbClr val="E1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1CE34C5-6210-435D-88B5-DB4172692D9E}"/>
              </a:ext>
            </a:extLst>
          </p:cNvPr>
          <p:cNvCxnSpPr>
            <a:cxnSpLocks/>
          </p:cNvCxnSpPr>
          <p:nvPr/>
        </p:nvCxnSpPr>
        <p:spPr>
          <a:xfrm flipV="1">
            <a:off x="6096000" y="3424909"/>
            <a:ext cx="0" cy="1947191"/>
          </a:xfrm>
          <a:prstGeom prst="line">
            <a:avLst/>
          </a:prstGeom>
          <a:ln w="28575">
            <a:solidFill>
              <a:srgbClr val="E1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5F8C6E6-53C5-4524-A6CF-357C56921CE7}"/>
              </a:ext>
            </a:extLst>
          </p:cNvPr>
          <p:cNvCxnSpPr>
            <a:cxnSpLocks/>
          </p:cNvCxnSpPr>
          <p:nvPr/>
        </p:nvCxnSpPr>
        <p:spPr>
          <a:xfrm flipV="1">
            <a:off x="9322102" y="3835401"/>
            <a:ext cx="0" cy="898212"/>
          </a:xfrm>
          <a:prstGeom prst="line">
            <a:avLst/>
          </a:prstGeom>
          <a:ln w="28575">
            <a:solidFill>
              <a:srgbClr val="E1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FB59710-B7C4-4CF8-B1E8-0EBED6C574BE}"/>
              </a:ext>
            </a:extLst>
          </p:cNvPr>
          <p:cNvGrpSpPr/>
          <p:nvPr/>
        </p:nvGrpSpPr>
        <p:grpSpPr>
          <a:xfrm>
            <a:off x="-1077175" y="4135183"/>
            <a:ext cx="12192000" cy="4305095"/>
            <a:chOff x="-1102268" y="4105293"/>
            <a:chExt cx="12192000" cy="430509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28C0769-095B-4EB7-B23D-27F6F180E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02268" y="4105293"/>
              <a:ext cx="12192000" cy="430509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969176F-8D59-41F3-9B3C-9F6B9920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02268" y="4105293"/>
              <a:ext cx="12192000" cy="4305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65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4E643A8-E9E9-4E7E-B701-7A4893E6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A67C56-BEE0-496E-8E50-F0C5F2CC0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9" y="1901121"/>
            <a:ext cx="5562602" cy="322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85329"/>
      </p:ext>
    </p:extLst>
  </p:cSld>
  <p:clrMapOvr>
    <a:masterClrMapping/>
  </p:clrMapOvr>
</p:sld>
</file>

<file path=ppt/theme/theme1.xml><?xml version="1.0" encoding="utf-8"?>
<a:theme xmlns:a="http://schemas.openxmlformats.org/drawingml/2006/main" name="党政风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305</Words>
  <Application>Microsoft Office PowerPoint</Application>
  <PresentationFormat>宽屏</PresentationFormat>
  <Paragraphs>37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等线</vt:lpstr>
      <vt:lpstr>Arial</vt:lpstr>
      <vt:lpstr>党政风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20</cp:revision>
  <dcterms:created xsi:type="dcterms:W3CDTF">2019-05-10T09:50:14Z</dcterms:created>
  <dcterms:modified xsi:type="dcterms:W3CDTF">2019-05-16T05:16:23Z</dcterms:modified>
</cp:coreProperties>
</file>